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78" r:id="rId2"/>
    <p:sldId id="268" r:id="rId3"/>
    <p:sldId id="484" r:id="rId4"/>
    <p:sldId id="485" r:id="rId5"/>
    <p:sldId id="486" r:id="rId6"/>
    <p:sldId id="490" r:id="rId7"/>
    <p:sldId id="480" r:id="rId8"/>
    <p:sldId id="491" r:id="rId9"/>
    <p:sldId id="482" r:id="rId10"/>
    <p:sldId id="272" r:id="rId11"/>
    <p:sldId id="492" r:id="rId12"/>
    <p:sldId id="256" r:id="rId13"/>
    <p:sldId id="257" r:id="rId14"/>
    <p:sldId id="258" r:id="rId15"/>
    <p:sldId id="259" r:id="rId16"/>
    <p:sldId id="260" r:id="rId17"/>
    <p:sldId id="269" r:id="rId18"/>
    <p:sldId id="270" r:id="rId19"/>
    <p:sldId id="477" r:id="rId20"/>
    <p:sldId id="271" r:id="rId21"/>
    <p:sldId id="409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5" autoAdjust="0"/>
    <p:restoredTop sz="94660"/>
  </p:normalViewPr>
  <p:slideViewPr>
    <p:cSldViewPr snapToGrid="0">
      <p:cViewPr varScale="1">
        <p:scale>
          <a:sx n="83" d="100"/>
          <a:sy n="83" d="100"/>
        </p:scale>
        <p:origin x="9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MouriTechUI5Fiori/blob/master/Day%205/NodeJS%20Ex4/instructions.txt" TargetMode="External"/><Relationship Id="rId3" Type="http://schemas.openxmlformats.org/officeDocument/2006/relationships/hyperlink" Target="https://github.com/soyuztechnologies/MouriTechUI5Fiori/blob/master/Day%205/NodeJS%20Ex3/myfirstnodejs.js" TargetMode="External"/><Relationship Id="rId7" Type="http://schemas.openxmlformats.org/officeDocument/2006/relationships/hyperlink" Target="https://github.com/soyuztechnologies/MouriTechUI5Fiori/blob/master/Day%205/NodeJS%20Ex4/manifest.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5/NodeJS%20Ex4/mydemo.html" TargetMode="External"/><Relationship Id="rId5" Type="http://schemas.openxmlformats.org/officeDocument/2006/relationships/hyperlink" Target="https://github.com/soyuztechnologies/MouriTechUI5Fiori/blob/master/Day%205/NodeJS%20Ex4/myfacebook.html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github.com/soyuztechnologies/MouriTechUI5Fiori/blob/master/Day%205/NodeJS%20Ex4/myfirstnodejs.js" TargetMode="External"/><Relationship Id="rId9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sapui5.hana.ondemand.com/#/ap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hyperlink" Target="https://github.com/soyuztechnologies/MouriTechUI5Fiori/blob/master/Day%205/jQuery%20Exercise1/Style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5/jQuery%20Exercise1/reusejs.txt" TargetMode="External"/><Relationship Id="rId5" Type="http://schemas.openxmlformats.org/officeDocument/2006/relationships/hyperlink" Target="https://github.com/soyuztechnologies/MouriTechUI5Fiori/blob/master/Day%205/jQuery%20Exercise1/index.txt" TargetMode="External"/><Relationship Id="rId4" Type="http://schemas.openxmlformats.org/officeDocument/2006/relationships/hyperlink" Target="https://jquery.com/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MouriTechUI5Fiori/blob/master/Day%205/jQuery%20Exercise3/Style.txt" TargetMode="External"/><Relationship Id="rId3" Type="http://schemas.openxmlformats.org/officeDocument/2006/relationships/hyperlink" Target="https://github.com/soyuztechnologies/MouriTechUI5Fiori/blob/master/Day%205/jQuery%20Exercise2/index.txt" TargetMode="External"/><Relationship Id="rId7" Type="http://schemas.openxmlformats.org/officeDocument/2006/relationships/hyperlink" Target="https://github.com/soyuztechnologies/MouriTechUI5Fiori/blob/master/Day%205/jQuery%20Exercise3/reusejs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5/jQuery%20Exercise3/index.txt" TargetMode="External"/><Relationship Id="rId5" Type="http://schemas.openxmlformats.org/officeDocument/2006/relationships/hyperlink" Target="https://github.com/soyuztechnologies/MouriTechUI5Fiori/blob/master/Day%205/jQuery%20Exercise2/Style.txt" TargetMode="External"/><Relationship Id="rId4" Type="http://schemas.openxmlformats.org/officeDocument/2006/relationships/hyperlink" Target="https://github.com/soyuztechnologies/MouriTechUI5Fiori/blob/master/Day%205/jQuery%20Exercise2/reusejs.txt" TargetMode="Externa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7" Type="http://schemas.openxmlformats.org/officeDocument/2006/relationships/hyperlink" Target="https://github.com/soyuztechnologies/MouriTechUI5Fiori/blob/master/Day%205/NodeJS%20Ex1/package.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5/NodeJS%20Ex1/myfirstnodejs.js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oyuztechnologies/MouriTechUI5Fiori/blob/master/Day%205/NodeJS%20Ex2/reuse.js" TargetMode="External"/><Relationship Id="rId5" Type="http://schemas.openxmlformats.org/officeDocument/2006/relationships/hyperlink" Target="https://github.com/soyuztechnologies/MouriTechUI5Fiori/blob/master/Day%205/NodeJS%20Ex2/myfirstnodejs.js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E786E-A463-4F91-A581-F51477DF0047}"/>
              </a:ext>
            </a:extLst>
          </p:cNvPr>
          <p:cNvSpPr/>
          <p:nvPr/>
        </p:nvSpPr>
        <p:spPr>
          <a:xfrm>
            <a:off x="742664" y="1773481"/>
            <a:ext cx="2635515" cy="12099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F4236-9EE7-4A09-A7B1-D35B5BFCCA64}"/>
              </a:ext>
            </a:extLst>
          </p:cNvPr>
          <p:cNvSpPr/>
          <p:nvPr/>
        </p:nvSpPr>
        <p:spPr>
          <a:xfrm>
            <a:off x="7848580" y="1824156"/>
            <a:ext cx="2364510" cy="96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6B4A5EBA-E268-4979-840B-0419C16AEBC6}"/>
              </a:ext>
            </a:extLst>
          </p:cNvPr>
          <p:cNvSpPr/>
          <p:nvPr/>
        </p:nvSpPr>
        <p:spPr>
          <a:xfrm>
            <a:off x="8642907" y="3184236"/>
            <a:ext cx="775855" cy="489527"/>
          </a:xfrm>
          <a:prstGeom prst="flowChartMagneticDisk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73ED3A2-1542-4BB2-B832-AC43180D864C}"/>
              </a:ext>
            </a:extLst>
          </p:cNvPr>
          <p:cNvSpPr/>
          <p:nvPr/>
        </p:nvSpPr>
        <p:spPr>
          <a:xfrm>
            <a:off x="3444826" y="1929183"/>
            <a:ext cx="4320660" cy="263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3A0C4EC0-1999-4432-AF0B-DD3DA3BB24E0}"/>
              </a:ext>
            </a:extLst>
          </p:cNvPr>
          <p:cNvSpPr/>
          <p:nvPr/>
        </p:nvSpPr>
        <p:spPr>
          <a:xfrm>
            <a:off x="3393734" y="2394404"/>
            <a:ext cx="4357493" cy="2633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33B284-E3A3-41EE-BF4C-074CAEACAC03}"/>
              </a:ext>
            </a:extLst>
          </p:cNvPr>
          <p:cNvSpPr/>
          <p:nvPr/>
        </p:nvSpPr>
        <p:spPr>
          <a:xfrm>
            <a:off x="8814152" y="2545675"/>
            <a:ext cx="1496291" cy="48952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JS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0007CD-AC78-4110-914F-124E3D0BD03F}"/>
              </a:ext>
            </a:extLst>
          </p:cNvPr>
          <p:cNvSpPr/>
          <p:nvPr/>
        </p:nvSpPr>
        <p:spPr>
          <a:xfrm>
            <a:off x="9987663" y="1930916"/>
            <a:ext cx="883538" cy="48952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42061-FEBF-4FE4-9138-C7DA303F304F}"/>
              </a:ext>
            </a:extLst>
          </p:cNvPr>
          <p:cNvSpPr txBox="1"/>
          <p:nvPr/>
        </p:nvSpPr>
        <p:spPr>
          <a:xfrm>
            <a:off x="3990109" y="1477818"/>
            <a:ext cx="348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Request – Header + Body (option)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3AF8F2-A11A-4D34-B2E7-CCF869BD2873}"/>
              </a:ext>
            </a:extLst>
          </p:cNvPr>
          <p:cNvSpPr txBox="1"/>
          <p:nvPr/>
        </p:nvSpPr>
        <p:spPr>
          <a:xfrm>
            <a:off x="3938806" y="2777508"/>
            <a:ext cx="361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Response– Header + Body (Content)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3AF6DF-B3C7-4E97-87C1-EAAB6BB5CD32}"/>
              </a:ext>
            </a:extLst>
          </p:cNvPr>
          <p:cNvSpPr txBox="1"/>
          <p:nvPr/>
        </p:nvSpPr>
        <p:spPr>
          <a:xfrm>
            <a:off x="708037" y="3458243"/>
            <a:ext cx="3483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– Read data</a:t>
            </a:r>
          </a:p>
          <a:p>
            <a:r>
              <a:rPr lang="en-US" dirty="0"/>
              <a:t>POST – Insert Data</a:t>
            </a:r>
          </a:p>
          <a:p>
            <a:r>
              <a:rPr lang="en-US" dirty="0"/>
              <a:t>PUT  - Change Data</a:t>
            </a:r>
          </a:p>
          <a:p>
            <a:r>
              <a:rPr lang="en-US" dirty="0"/>
              <a:t>DELETE - Delete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59010-7A01-4813-B30F-66B8CC26999D}"/>
              </a:ext>
            </a:extLst>
          </p:cNvPr>
          <p:cNvSpPr txBox="1"/>
          <p:nvPr/>
        </p:nvSpPr>
        <p:spPr>
          <a:xfrm>
            <a:off x="4516791" y="3731838"/>
            <a:ext cx="3483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Form Submit</a:t>
            </a:r>
          </a:p>
          <a:p>
            <a:pPr marL="342900" indent="-342900">
              <a:buAutoNum type="arabicPeriod"/>
            </a:pPr>
            <a:r>
              <a:rPr lang="en-US" dirty="0"/>
              <a:t>HTTP Request</a:t>
            </a:r>
          </a:p>
          <a:p>
            <a:pPr marL="342900" indent="-342900">
              <a:buAutoNum type="arabicPeriod"/>
            </a:pPr>
            <a:r>
              <a:rPr lang="en-US" dirty="0"/>
              <a:t>Ajax Call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0F8351-BCD2-4E49-A388-0722F011CA9B}"/>
              </a:ext>
            </a:extLst>
          </p:cNvPr>
          <p:cNvSpPr txBox="1"/>
          <p:nvPr/>
        </p:nvSpPr>
        <p:spPr>
          <a:xfrm>
            <a:off x="8000378" y="3673763"/>
            <a:ext cx="3483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ABAP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.NET</a:t>
            </a:r>
          </a:p>
          <a:p>
            <a:r>
              <a:rPr lang="en-US" dirty="0"/>
              <a:t>Java Script</a:t>
            </a:r>
          </a:p>
        </p:txBody>
      </p:sp>
    </p:spTree>
    <p:extLst>
      <p:ext uri="{BB962C8B-B14F-4D97-AF65-F5344CB8AC3E}">
        <p14:creationId xmlns:p14="http://schemas.microsoft.com/office/powerpoint/2010/main" val="17643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AD2C2330-A3A3-42F5-B9FD-DE2D43C9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8" name="Title 3">
            <a:extLst>
              <a:ext uri="{FF2B5EF4-FFF2-40B4-BE49-F238E27FC236}">
                <a16:creationId xmlns:a16="http://schemas.microsoft.com/office/drawing/2014/main" id="{32962659-69CD-43A4-8599-9A07AB3AA9D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500CF0-3BB7-40B7-8613-490F726BAC55}"/>
              </a:ext>
            </a:extLst>
          </p:cNvPr>
          <p:cNvSpPr txBox="1"/>
          <p:nvPr/>
        </p:nvSpPr>
        <p:spPr>
          <a:xfrm>
            <a:off x="261764" y="802189"/>
            <a:ext cx="69188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1: Code link for API  call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Myfirstnodejs.js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Exercise 2: Code link for view page source on local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Myfirstnodejs.js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myfacebook.html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mydemo.html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manifest.json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Instructions.txt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2050" name="Picture 2" descr="Problem Solving is a Must Have In The Workplace, Here is Why">
            <a:extLst>
              <a:ext uri="{FF2B5EF4-FFF2-40B4-BE49-F238E27FC236}">
                <a16:creationId xmlns:a16="http://schemas.microsoft.com/office/drawing/2014/main" id="{066BC2B4-3CBD-4DB8-A969-BA8646E9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939" y="1269843"/>
            <a:ext cx="5406528" cy="431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623C98-1D63-416A-B9A7-82EA86377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4218" y="2249265"/>
            <a:ext cx="2489091" cy="3662007"/>
          </a:xfrm>
          <a:prstGeom prst="rect">
            <a:avLst/>
          </a:prstGeom>
        </p:spPr>
      </p:pic>
      <p:sp>
        <p:nvSpPr>
          <p:cNvPr id="10" name="Footer Placeholder 45">
            <a:extLst>
              <a:ext uri="{FF2B5EF4-FFF2-40B4-BE49-F238E27FC236}">
                <a16:creationId xmlns:a16="http://schemas.microsoft.com/office/drawing/2014/main" id="{551D23D0-B417-4B18-AF19-F0F2B66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50389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8FA1C3E-18B4-47A4-AE03-BAE150413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9" y="4246394"/>
            <a:ext cx="4679004" cy="198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framework, or software framework,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may include predefined </a:t>
            </a:r>
            <a:r>
              <a:rPr lang="en-US" b="0" i="0" u="none" strike="noStrike" dirty="0">
                <a:effectLst/>
              </a:rPr>
              <a:t>classes</a:t>
            </a:r>
            <a:r>
              <a:rPr lang="en-US" b="0" i="0" dirty="0">
                <a:effectLst/>
              </a:rPr>
              <a:t> and </a:t>
            </a:r>
            <a:r>
              <a:rPr lang="en-US" b="0" i="0" u="none" strike="noStrike" dirty="0">
                <a:effectLst/>
              </a:rPr>
              <a:t>functions</a:t>
            </a:r>
            <a:r>
              <a:rPr lang="en-US" b="0" i="0" dirty="0">
                <a:effectLst/>
              </a:rPr>
              <a:t> 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Classes.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F7279439-3B0A-4D44-A862-A5D3FC2FA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764" y="3537595"/>
            <a:ext cx="4086638" cy="179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B9A6873E-EDF2-4FDD-9627-3CC933E0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71535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enlarge, a website,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rgbClr val="000000"/>
                </a:solidFill>
              </a:rPr>
              <a:t>Now a days, all the frameworks are designed to adept the UI according to the screen size of the device.</a:t>
            </a:r>
            <a:endParaRPr lang="en-US" sz="18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C960924-C369-4728-90DF-BF3AFF929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659987" cy="31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CE557C27-B974-4971-A4B3-124BF0FF8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3043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63973E75-4B63-415B-91A4-49784A63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2DAAA3-7B6A-45DD-924D-72ACBD05099E}"/>
              </a:ext>
            </a:extLst>
          </p:cNvPr>
          <p:cNvGrpSpPr/>
          <p:nvPr/>
        </p:nvGrpSpPr>
        <p:grpSpPr>
          <a:xfrm>
            <a:off x="471981" y="1730829"/>
            <a:ext cx="10607824" cy="4347007"/>
            <a:chOff x="1091444" y="1616251"/>
            <a:chExt cx="9924298" cy="35321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8F8339-3619-42EB-884E-14BE8C867310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5CBB7A-D844-4268-A5F3-E37B183EC223}"/>
                </a:ext>
              </a:extLst>
            </p:cNvPr>
            <p:cNvSpPr/>
            <p:nvPr/>
          </p:nvSpPr>
          <p:spPr>
            <a:xfrm>
              <a:off x="6212396" y="3164441"/>
              <a:ext cx="2952327" cy="14401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10840D-0A01-439B-A138-1DFB33EBAA09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07A026-16D5-4379-A621-0C385F5BA9B5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3821E5-0ED0-4B20-B72E-FA3C84C2E83E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833FC41-A057-492E-939C-C1FA3D4B551A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1A92B4-8B1F-4DBB-8B81-D8F54EE47475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F6CB31-22AF-4C2E-8DCC-9DB459EE2766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9CD24E-01A0-4E32-9CC1-8AE927C4A222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BAC1370-0BC3-41D5-AF8D-07E1D64825B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C47B80-D66F-4D87-A2D8-AE86A461A595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B7ABEF-AE5B-42E3-8BC7-5FA5252F13AF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883C064-4BC1-4182-B961-666085D973DA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DC178A-E71F-4911-82FA-2BD2921FF3DB}"/>
                </a:ext>
              </a:extLst>
            </p:cNvPr>
            <p:cNvSpPr/>
            <p:nvPr/>
          </p:nvSpPr>
          <p:spPr>
            <a:xfrm>
              <a:off x="3061252" y="1692068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BAS or</a:t>
              </a:r>
            </a:p>
            <a:p>
              <a:pPr algn="ctr"/>
              <a:r>
                <a:rPr lang="en-US" dirty="0"/>
                <a:t>VSCode</a:t>
              </a:r>
            </a:p>
          </p:txBody>
        </p:sp>
        <p:sp>
          <p:nvSpPr>
            <p:cNvPr id="38" name="Smiley Face 37">
              <a:extLst>
                <a:ext uri="{FF2B5EF4-FFF2-40B4-BE49-F238E27FC236}">
                  <a16:creationId xmlns:a16="http://schemas.microsoft.com/office/drawing/2014/main" id="{607CE3D8-75A1-4AFA-BD3E-158BE8B62BBF}"/>
                </a:ext>
              </a:extLst>
            </p:cNvPr>
            <p:cNvSpPr/>
            <p:nvPr/>
          </p:nvSpPr>
          <p:spPr>
            <a:xfrm>
              <a:off x="1091444" y="1709572"/>
              <a:ext cx="360040" cy="34978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BEEEB24C-92BE-4DC5-A1CB-E6A572C4635E}"/>
                </a:ext>
              </a:extLst>
            </p:cNvPr>
            <p:cNvCxnSpPr>
              <a:stCxn id="38" idx="6"/>
            </p:cNvCxnSpPr>
            <p:nvPr/>
          </p:nvCxnSpPr>
          <p:spPr>
            <a:xfrm>
              <a:off x="1451484" y="1884462"/>
              <a:ext cx="1611012" cy="1028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554092A-55EA-4861-999C-48736648464D}"/>
                </a:ext>
              </a:extLst>
            </p:cNvPr>
            <p:cNvCxnSpPr>
              <a:cxnSpLocks/>
              <a:stCxn id="37" idx="3"/>
              <a:endCxn id="46" idx="1"/>
            </p:cNvCxnSpPr>
            <p:nvPr/>
          </p:nvCxnSpPr>
          <p:spPr>
            <a:xfrm>
              <a:off x="4450229" y="1994253"/>
              <a:ext cx="2831978" cy="1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row: Up 40">
              <a:extLst>
                <a:ext uri="{FF2B5EF4-FFF2-40B4-BE49-F238E27FC236}">
                  <a16:creationId xmlns:a16="http://schemas.microsoft.com/office/drawing/2014/main" id="{F161B931-ABD3-4F3C-8344-E2110B459921}"/>
                </a:ext>
              </a:extLst>
            </p:cNvPr>
            <p:cNvSpPr/>
            <p:nvPr/>
          </p:nvSpPr>
          <p:spPr>
            <a:xfrm>
              <a:off x="3467708" y="2285636"/>
              <a:ext cx="440432" cy="87880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Arrow: Striped Right 41">
              <a:extLst>
                <a:ext uri="{FF2B5EF4-FFF2-40B4-BE49-F238E27FC236}">
                  <a16:creationId xmlns:a16="http://schemas.microsoft.com/office/drawing/2014/main" id="{6777A8D3-565F-45D1-AFED-8D4DA721EB91}"/>
                </a:ext>
              </a:extLst>
            </p:cNvPr>
            <p:cNvSpPr/>
            <p:nvPr/>
          </p:nvSpPr>
          <p:spPr>
            <a:xfrm>
              <a:off x="9228348" y="3538174"/>
              <a:ext cx="720080" cy="46539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: Folded Corner 42">
              <a:extLst>
                <a:ext uri="{FF2B5EF4-FFF2-40B4-BE49-F238E27FC236}">
                  <a16:creationId xmlns:a16="http://schemas.microsoft.com/office/drawing/2014/main" id="{3950E509-82C2-4C14-8184-81C6E22276BB}"/>
                </a:ext>
              </a:extLst>
            </p:cNvPr>
            <p:cNvSpPr/>
            <p:nvPr/>
          </p:nvSpPr>
          <p:spPr>
            <a:xfrm>
              <a:off x="9948428" y="3283488"/>
              <a:ext cx="1067314" cy="1152128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HTML+CSS+JS</a:t>
              </a:r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5CD85282-2831-4D47-ADCB-F81DA73C1670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24F2C29A-B400-45FD-8A5D-272AEE8E2B3A}"/>
                </a:ext>
              </a:extLst>
            </p:cNvPr>
            <p:cNvCxnSpPr>
              <a:endCxn id="25" idx="0"/>
            </p:cNvCxnSpPr>
            <p:nvPr/>
          </p:nvCxnSpPr>
          <p:spPr>
            <a:xfrm rot="16200000" flipH="1">
              <a:off x="7305380" y="2781260"/>
              <a:ext cx="766359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Scroll: Vertical 45">
              <a:extLst>
                <a:ext uri="{FF2B5EF4-FFF2-40B4-BE49-F238E27FC236}">
                  <a16:creationId xmlns:a16="http://schemas.microsoft.com/office/drawing/2014/main" id="{CB3E9285-0705-4CD0-864B-C38BCC117B4F}"/>
                </a:ext>
              </a:extLst>
            </p:cNvPr>
            <p:cNvSpPr/>
            <p:nvPr/>
          </p:nvSpPr>
          <p:spPr>
            <a:xfrm>
              <a:off x="7169684" y="1616251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9F167B9-D38A-495A-AA21-8F0432CB232A}"/>
              </a:ext>
            </a:extLst>
          </p:cNvPr>
          <p:cNvSpPr txBox="1"/>
          <p:nvPr/>
        </p:nvSpPr>
        <p:spPr>
          <a:xfrm>
            <a:off x="261764" y="899721"/>
            <a:ext cx="1111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We use MVC architecture to create applications using SAPUI5.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9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project, you have three core folders.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dirty="0">
              <a:solidFill>
                <a:srgbClr val="313B3F"/>
              </a:solidFill>
              <a:latin typeface="Georgia" panose="02040502050405020303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080436E-24CD-48E2-9414-69467540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42846-A4A3-45E7-943E-FCF6135E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64" y="1962894"/>
            <a:ext cx="3235232" cy="44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2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api’s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6DDD49B2-0243-4575-8E1C-8A8FE5262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7E365-B8A9-4329-8382-04CB0EE3CC78}"/>
              </a:ext>
            </a:extLst>
          </p:cNvPr>
          <p:cNvSpPr txBox="1"/>
          <p:nvPr/>
        </p:nvSpPr>
        <p:spPr>
          <a:xfrm>
            <a:off x="1893092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F73DF333-6AA9-40BA-A7F6-A03B68970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CA5F60-09AF-485E-96D8-20A0AE81A76B}"/>
              </a:ext>
            </a:extLst>
          </p:cNvPr>
          <p:cNvSpPr txBox="1"/>
          <p:nvPr/>
        </p:nvSpPr>
        <p:spPr>
          <a:xfrm>
            <a:off x="8023115" y="5332516"/>
            <a:ext cx="335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111031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1CFC1BC8-ACEB-4191-BA28-E72D479BF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B3148F03-E464-4BD1-AFF2-92EA82F64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6ACA73-09EA-44AB-BCF8-DEB040D98E91}"/>
              </a:ext>
            </a:extLst>
          </p:cNvPr>
          <p:cNvSpPr txBox="1"/>
          <p:nvPr/>
        </p:nvSpPr>
        <p:spPr>
          <a:xfrm>
            <a:off x="1743075" y="52387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Tools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54686A-96FF-4F23-BA35-572A9DD40FB9}"/>
              </a:ext>
            </a:extLst>
          </p:cNvPr>
          <p:cNvSpPr txBox="1"/>
          <p:nvPr/>
        </p:nvSpPr>
        <p:spPr>
          <a:xfrm>
            <a:off x="7505700" y="5162550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150772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B2960C9-4A4D-4888-8194-835342ED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58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335911" y="337883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 do list concept illustration Free Vector">
            <a:extLst>
              <a:ext uri="{FF2B5EF4-FFF2-40B4-BE49-F238E27FC236}">
                <a16:creationId xmlns:a16="http://schemas.microsoft.com/office/drawing/2014/main" id="{47D86195-EBBD-4AE5-A3B6-647AD8411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9721"/>
            <a:ext cx="5284678" cy="528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F0281-08FB-432F-9E7D-BBA935192F38}"/>
              </a:ext>
            </a:extLst>
          </p:cNvPr>
          <p:cNvSpPr txBox="1"/>
          <p:nvPr/>
        </p:nvSpPr>
        <p:spPr>
          <a:xfrm>
            <a:off x="599679" y="1141403"/>
            <a:ext cx="1113934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---jQuery---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jQuery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Syntax of jQuery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Exercise on jQuery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Content Delivery Network</a:t>
            </a:r>
          </a:p>
          <a:p>
            <a:pPr>
              <a:defRPr/>
            </a:pPr>
            <a:endParaRPr lang="en-US" dirty="0">
              <a:latin typeface="Calibri (Body)"/>
            </a:endParaRPr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---Node JS---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Node JS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Steps to use an external library using node JS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Uses of Node JS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Client Server Architecture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Exercise on Node JS</a:t>
            </a:r>
          </a:p>
          <a:p>
            <a:pPr>
              <a:defRPr/>
            </a:pPr>
            <a:endParaRPr kumimoji="0" lang="en-US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(Body)"/>
            </a:endParaRPr>
          </a:p>
          <a:p>
            <a:pPr>
              <a:defRPr/>
            </a:pP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</a:rPr>
              <a:t>---SAP UI5--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Introduction to UI5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web design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Structure of UI5 Framework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ffectLst/>
                <a:latin typeface="Calibri (Body)"/>
                <a:ea typeface="Calibri" panose="020F0502020204030204" pitchFamily="34" charset="0"/>
                <a:cs typeface="Times New Roman" panose="02020603050405020304" pitchFamily="18" charset="0"/>
              </a:rPr>
              <a:t>Introduction to UI5 SDK</a:t>
            </a:r>
            <a:endParaRPr lang="en-US" i="1" dirty="0">
              <a:latin typeface="Calibri (Body)"/>
            </a:endParaRPr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C0D68164-37C3-46E3-800F-D1A99B14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910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9068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4" descr="Business man working hard . stock financial trade market diagram. vector illustration flat design. Free Vector">
            <a:extLst>
              <a:ext uri="{FF2B5EF4-FFF2-40B4-BE49-F238E27FC236}">
                <a16:creationId xmlns:a16="http://schemas.microsoft.com/office/drawing/2014/main" id="{47D48018-5DB3-453C-82EB-36182A18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634" y="1798076"/>
            <a:ext cx="4200044" cy="420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D2C2330-A3A3-42F5-B9FD-DE2D43C9F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8" name="Title 3">
            <a:extLst>
              <a:ext uri="{FF2B5EF4-FFF2-40B4-BE49-F238E27FC236}">
                <a16:creationId xmlns:a16="http://schemas.microsoft.com/office/drawing/2014/main" id="{32962659-69CD-43A4-8599-9A07AB3AA9D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59" name="Picture 2" descr="Is jQuery for You?. What it is, who should use it, the pros… | by Rachel  Lum | Medium">
            <a:extLst>
              <a:ext uri="{FF2B5EF4-FFF2-40B4-BE49-F238E27FC236}">
                <a16:creationId xmlns:a16="http://schemas.microsoft.com/office/drawing/2014/main" id="{A41BC9C0-32AD-4744-AEEB-CAFB8E62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34" y="-57542"/>
            <a:ext cx="351003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D500CF0-3BB7-40B7-8613-490F726BAC55}"/>
              </a:ext>
            </a:extLst>
          </p:cNvPr>
          <p:cNvSpPr txBox="1"/>
          <p:nvPr/>
        </p:nvSpPr>
        <p:spPr>
          <a:xfrm>
            <a:off x="261764" y="802189"/>
            <a:ext cx="69188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jQuery is a java script library which is an Open Source.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Calibri (Body)"/>
              </a:rPr>
              <a:t>The purpose of jQuery is to make it much easier to use JavaScript on your website.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It is designed to simplify the client-side scripting of HTML.</a:t>
            </a:r>
            <a:endParaRPr lang="en-US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endParaRPr lang="en-US" dirty="0"/>
          </a:p>
          <a:p>
            <a:pPr algn="just"/>
            <a:r>
              <a:rPr lang="en-US" b="1" dirty="0"/>
              <a:t>The benefits of jQuery are: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It’s free to use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Used by top software companies like google, Netflix, etc.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Light weight JS library</a:t>
            </a:r>
          </a:p>
          <a:p>
            <a:pPr marL="342900" indent="-342900" algn="just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 algn="just">
              <a:buFontTx/>
              <a:buChar char="-"/>
            </a:pPr>
            <a:r>
              <a:rPr lang="en-US" dirty="0"/>
              <a:t>Available on internet 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is an industry standard to build applications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jQuery has clean and beautiful syntax </a:t>
            </a:r>
          </a:p>
          <a:p>
            <a:endParaRPr lang="en-US" dirty="0"/>
          </a:p>
        </p:txBody>
      </p:sp>
      <p:sp>
        <p:nvSpPr>
          <p:cNvPr id="16" name="Footer Placeholder 45">
            <a:extLst>
              <a:ext uri="{FF2B5EF4-FFF2-40B4-BE49-F238E27FC236}">
                <a16:creationId xmlns:a16="http://schemas.microsoft.com/office/drawing/2014/main" id="{43191D7C-61BE-4F1E-AA95-10FC2097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6531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AD2C2330-A3A3-42F5-B9FD-DE2D43C9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8" name="Title 3">
            <a:extLst>
              <a:ext uri="{FF2B5EF4-FFF2-40B4-BE49-F238E27FC236}">
                <a16:creationId xmlns:a16="http://schemas.microsoft.com/office/drawing/2014/main" id="{32962659-69CD-43A4-8599-9A07AB3AA9D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59" name="Picture 2" descr="Is jQuery for You?. What it is, who should use it, the pros… | by Rachel  Lum | Medium">
            <a:extLst>
              <a:ext uri="{FF2B5EF4-FFF2-40B4-BE49-F238E27FC236}">
                <a16:creationId xmlns:a16="http://schemas.microsoft.com/office/drawing/2014/main" id="{A41BC9C0-32AD-4744-AEEB-CAFB8E62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213" y="15785"/>
            <a:ext cx="351003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D500CF0-3BB7-40B7-8613-490F726BAC55}"/>
              </a:ext>
            </a:extLst>
          </p:cNvPr>
          <p:cNvSpPr txBox="1"/>
          <p:nvPr/>
        </p:nvSpPr>
        <p:spPr>
          <a:xfrm>
            <a:off x="261764" y="802189"/>
            <a:ext cx="6918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 (Body)"/>
            </a:endParaRPr>
          </a:p>
          <a:p>
            <a:r>
              <a:rPr lang="en-US" b="1" dirty="0">
                <a:latin typeface="Calibri (Body)"/>
              </a:rPr>
              <a:t>Syntax:-</a:t>
            </a:r>
          </a:p>
          <a:p>
            <a:r>
              <a:rPr lang="en-US" b="1" dirty="0">
                <a:latin typeface="Calibri (Body)"/>
              </a:rPr>
              <a:t>         $(selector).</a:t>
            </a:r>
            <a:r>
              <a:rPr lang="en-US" dirty="0">
                <a:latin typeface="Calibri (Body)"/>
              </a:rPr>
              <a:t>action();</a:t>
            </a:r>
          </a:p>
          <a:p>
            <a:r>
              <a:rPr lang="en-US" dirty="0">
                <a:latin typeface="Calibri (Body)"/>
              </a:rPr>
              <a:t>         Selector:-</a:t>
            </a:r>
          </a:p>
          <a:p>
            <a:pPr lvl="1"/>
            <a:r>
              <a:rPr lang="en-US" dirty="0">
                <a:latin typeface="Calibri (Body)"/>
              </a:rPr>
              <a:t>tagName, .className, #id</a:t>
            </a:r>
          </a:p>
          <a:p>
            <a:r>
              <a:rPr lang="en-US" b="1" dirty="0">
                <a:latin typeface="Calibri (Body)"/>
              </a:rPr>
              <a:t>Where: </a:t>
            </a:r>
          </a:p>
          <a:p>
            <a:pPr algn="just"/>
            <a:r>
              <a:rPr lang="en-US" b="1" dirty="0">
                <a:latin typeface="Calibri (Body)"/>
              </a:rPr>
              <a:t>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 (Body)"/>
              </a:rPr>
              <a:t>A $ sign to define/access jQuery.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Calibri (Body)"/>
              </a:rPr>
              <a:t>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 (Body)"/>
              </a:rPr>
              <a:t>A (</a:t>
            </a:r>
            <a:r>
              <a:rPr lang="en-US" b="0" i="1" dirty="0">
                <a:solidFill>
                  <a:srgbClr val="000000"/>
                </a:solidFill>
                <a:effectLst/>
                <a:latin typeface="Calibri (Body)"/>
              </a:rPr>
              <a:t>selector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 (Body)"/>
              </a:rPr>
              <a:t>) to "query (or find)" HTML elements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Calibri (Body)"/>
              </a:rPr>
              <a:t>        A jQuery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 (Body)"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  <a:latin typeface="Calibri (Body)"/>
              </a:rPr>
              <a:t>() to be performed on the element(s)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alibri (Body)"/>
              </a:rPr>
              <a:t>Examples:</a:t>
            </a:r>
          </a:p>
          <a:p>
            <a:pPr lvl="1" algn="just"/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$(this).hide()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- hides the current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lvl="1" algn="just"/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Reference: </a:t>
            </a:r>
            <a:r>
              <a:rPr lang="en-US" dirty="0">
                <a:latin typeface="Calibri (Body)"/>
                <a:hlinkClick r:id="rId4"/>
              </a:rPr>
              <a:t>https://jquery.com/</a:t>
            </a:r>
            <a:endParaRPr lang="en-US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endParaRPr lang="en-US" b="1" dirty="0"/>
          </a:p>
          <a:p>
            <a:r>
              <a:rPr lang="en-US" dirty="0"/>
              <a:t>	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5CA312-1FA4-483D-95B9-5BFE3B517084}"/>
              </a:ext>
            </a:extLst>
          </p:cNvPr>
          <p:cNvCxnSpPr/>
          <p:nvPr/>
        </p:nvCxnSpPr>
        <p:spPr>
          <a:xfrm>
            <a:off x="552450" y="5163874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F39BF71-94D6-4540-889E-88901863B97B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63" name="Freeform 43">
              <a:extLst>
                <a:ext uri="{FF2B5EF4-FFF2-40B4-BE49-F238E27FC236}">
                  <a16:creationId xmlns:a16="http://schemas.microsoft.com/office/drawing/2014/main" id="{F2646AAB-EAA7-499C-806A-6306204C9B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2D6F0494-E2B9-414D-A338-A493B132B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45">
              <a:extLst>
                <a:ext uri="{FF2B5EF4-FFF2-40B4-BE49-F238E27FC236}">
                  <a16:creationId xmlns:a16="http://schemas.microsoft.com/office/drawing/2014/main" id="{4DDE858C-C4AC-4415-A451-DEE55D7EE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2B0113AB-E16E-4DCF-B502-379BD8714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B18AE6C-A2BD-4A47-9F09-B2820FC3CC11}"/>
              </a:ext>
            </a:extLst>
          </p:cNvPr>
          <p:cNvSpPr txBox="1"/>
          <p:nvPr/>
        </p:nvSpPr>
        <p:spPr>
          <a:xfrm>
            <a:off x="2263549" y="5211788"/>
            <a:ext cx="397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 for CSS using jQuery: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reuse.js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Style.css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07827-B92D-4AB7-93FF-DB2F9F41C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512" y="4099194"/>
            <a:ext cx="5557524" cy="1510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DEA15-3541-4866-8152-1CA23085AA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1532" y="1672073"/>
            <a:ext cx="5483400" cy="2382078"/>
          </a:xfrm>
          <a:prstGeom prst="rect">
            <a:avLst/>
          </a:prstGeom>
        </p:spPr>
      </p:pic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B0E5A6D9-EB28-4581-9B7C-805301BE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50865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AD2C2330-A3A3-42F5-B9FD-DE2D43C9F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8" name="Title 3">
            <a:extLst>
              <a:ext uri="{FF2B5EF4-FFF2-40B4-BE49-F238E27FC236}">
                <a16:creationId xmlns:a16="http://schemas.microsoft.com/office/drawing/2014/main" id="{32962659-69CD-43A4-8599-9A07AB3AA9D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on more functionality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500CF0-3BB7-40B7-8613-490F726BAC55}"/>
              </a:ext>
            </a:extLst>
          </p:cNvPr>
          <p:cNvSpPr txBox="1"/>
          <p:nvPr/>
        </p:nvSpPr>
        <p:spPr>
          <a:xfrm>
            <a:off x="261764" y="802189"/>
            <a:ext cx="69188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1: Code link for Hide and Show HTML Box using Hide and show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reuse.js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Style.css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Exercise 2: Code link for API call and Animation on Image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index.html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reuse.js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Style.css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Problem Solving is a Must Have In The Workplace, Here is Why">
            <a:extLst>
              <a:ext uri="{FF2B5EF4-FFF2-40B4-BE49-F238E27FC236}">
                <a16:creationId xmlns:a16="http://schemas.microsoft.com/office/drawing/2014/main" id="{066BC2B4-3CBD-4DB8-A969-BA8646E9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497" y="1513270"/>
            <a:ext cx="5406528" cy="431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2ECA7651-2B7C-4FF7-AF47-3471A655D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93302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7170" name="Picture 2" descr="Using a CDN to Speed Up Static Content Delivery | DigitalOcean">
            <a:extLst>
              <a:ext uri="{FF2B5EF4-FFF2-40B4-BE49-F238E27FC236}">
                <a16:creationId xmlns:a16="http://schemas.microsoft.com/office/drawing/2014/main" id="{F38C2277-F649-479D-AA09-FA47D1142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155" y="1793095"/>
            <a:ext cx="3716146" cy="269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FB8DDC3-0131-477E-8593-EAF4E3BADCA9}"/>
              </a:ext>
            </a:extLst>
          </p:cNvPr>
          <p:cNvSpPr txBox="1">
            <a:spLocks/>
          </p:cNvSpPr>
          <p:nvPr/>
        </p:nvSpPr>
        <p:spPr>
          <a:xfrm>
            <a:off x="190547" y="147519"/>
            <a:ext cx="9144000" cy="568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>
                <a:latin typeface="Cooper Black" panose="0208090404030B020404" pitchFamily="18" charset="0"/>
              </a:rPr>
              <a:t>Content Delivery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B9F95-98A3-4AF8-9A6A-2F51E868753B}"/>
              </a:ext>
            </a:extLst>
          </p:cNvPr>
          <p:cNvSpPr txBox="1"/>
          <p:nvPr/>
        </p:nvSpPr>
        <p:spPr>
          <a:xfrm>
            <a:off x="307584" y="768928"/>
            <a:ext cx="72756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1C1F22"/>
                </a:solidFill>
                <a:effectLst/>
                <a:latin typeface="Calibri (Body)"/>
              </a:rPr>
              <a:t>A content delivery network (CDN) is a group of geographically distributed servers that speed up the delivery of web content by bringing it closer to where users are.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libri (Body)"/>
              </a:rPr>
              <a:t>CDNs are a layer in the internet ecosystem.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Calibri (Body)"/>
              </a:rPr>
              <a:t>Different loading time for users at different locations.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3B9E5A-1A77-4827-83D9-4A2180B77405}"/>
              </a:ext>
            </a:extLst>
          </p:cNvPr>
          <p:cNvSpPr/>
          <p:nvPr/>
        </p:nvSpPr>
        <p:spPr>
          <a:xfrm>
            <a:off x="6767070" y="3249222"/>
            <a:ext cx="13716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  <a:p>
            <a:pPr algn="ctr"/>
            <a:r>
              <a:rPr lang="en-US" dirty="0"/>
              <a:t>Mumbai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Mycode.js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4DB733-23EA-494C-AC6D-C4957DD14510}"/>
              </a:ext>
            </a:extLst>
          </p:cNvPr>
          <p:cNvSpPr/>
          <p:nvPr/>
        </p:nvSpPr>
        <p:spPr>
          <a:xfrm>
            <a:off x="580136" y="2578485"/>
            <a:ext cx="161493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USA</a:t>
            </a:r>
          </a:p>
          <a:p>
            <a:pPr algn="ctr"/>
            <a:r>
              <a:rPr lang="en-US" dirty="0"/>
              <a:t>Miami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AB8EE9-D426-4520-B1DF-E88F001172ED}"/>
              </a:ext>
            </a:extLst>
          </p:cNvPr>
          <p:cNvSpPr/>
          <p:nvPr/>
        </p:nvSpPr>
        <p:spPr>
          <a:xfrm>
            <a:off x="580136" y="3807506"/>
            <a:ext cx="161493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India</a:t>
            </a:r>
          </a:p>
          <a:p>
            <a:pPr algn="ctr"/>
            <a:r>
              <a:rPr lang="en-US" dirty="0"/>
              <a:t>Bangalore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1C9C0-CA81-436C-A9D2-31A519798B85}"/>
              </a:ext>
            </a:extLst>
          </p:cNvPr>
          <p:cNvSpPr/>
          <p:nvPr/>
        </p:nvSpPr>
        <p:spPr>
          <a:xfrm>
            <a:off x="579623" y="5048195"/>
            <a:ext cx="161493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Japan</a:t>
            </a:r>
          </a:p>
          <a:p>
            <a:pPr algn="ctr"/>
            <a:r>
              <a:rPr lang="en-US" dirty="0"/>
              <a:t>Tokyo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B49E9-580C-415D-AAFD-19084E34D442}"/>
              </a:ext>
            </a:extLst>
          </p:cNvPr>
          <p:cNvSpPr/>
          <p:nvPr/>
        </p:nvSpPr>
        <p:spPr>
          <a:xfrm>
            <a:off x="3810000" y="2902926"/>
            <a:ext cx="161493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Detroit</a:t>
            </a:r>
          </a:p>
          <a:p>
            <a:pPr algn="ctr"/>
            <a:r>
              <a:rPr lang="en-US" dirty="0"/>
              <a:t>Mycode.js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3D2EBB-750F-4AD1-90EB-246FCC865527}"/>
              </a:ext>
            </a:extLst>
          </p:cNvPr>
          <p:cNvSpPr/>
          <p:nvPr/>
        </p:nvSpPr>
        <p:spPr>
          <a:xfrm>
            <a:off x="3810000" y="3880833"/>
            <a:ext cx="16149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Mumbai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2DD24E-7BFA-4FD8-8235-02BD599CBB7C}"/>
              </a:ext>
            </a:extLst>
          </p:cNvPr>
          <p:cNvSpPr/>
          <p:nvPr/>
        </p:nvSpPr>
        <p:spPr>
          <a:xfrm>
            <a:off x="3809487" y="4960326"/>
            <a:ext cx="161493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Hongkong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723F38-5A01-4A4C-B333-9C2D6B00BE07}"/>
              </a:ext>
            </a:extLst>
          </p:cNvPr>
          <p:cNvCxnSpPr>
            <a:cxnSpLocks/>
            <a:stCxn id="13" idx="1"/>
            <a:endCxn id="18" idx="3"/>
          </p:cNvCxnSpPr>
          <p:nvPr/>
        </p:nvCxnSpPr>
        <p:spPr>
          <a:xfrm flipH="1" flipV="1">
            <a:off x="5424932" y="3169626"/>
            <a:ext cx="1342138" cy="99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750F76-87F2-44B9-BA45-4103ED789745}"/>
              </a:ext>
            </a:extLst>
          </p:cNvPr>
          <p:cNvCxnSpPr>
            <a:stCxn id="13" idx="1"/>
            <a:endCxn id="19" idx="3"/>
          </p:cNvCxnSpPr>
          <p:nvPr/>
        </p:nvCxnSpPr>
        <p:spPr>
          <a:xfrm flipH="1" flipV="1">
            <a:off x="5424932" y="4109433"/>
            <a:ext cx="1342138" cy="5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B10C00-9319-4459-9722-831F7A6D03E3}"/>
              </a:ext>
            </a:extLst>
          </p:cNvPr>
          <p:cNvCxnSpPr>
            <a:stCxn id="13" idx="1"/>
            <a:endCxn id="20" idx="3"/>
          </p:cNvCxnSpPr>
          <p:nvPr/>
        </p:nvCxnSpPr>
        <p:spPr>
          <a:xfrm flipH="1">
            <a:off x="5424419" y="4163622"/>
            <a:ext cx="1342651" cy="102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A32A80-2B0C-4972-826D-8EFA23D0BA7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2195068" y="2959485"/>
            <a:ext cx="1614932" cy="210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C7F931-D8A8-4663-B5D8-C696C2F6A0C4}"/>
              </a:ext>
            </a:extLst>
          </p:cNvPr>
          <p:cNvCxnSpPr>
            <a:cxnSpLocks/>
          </p:cNvCxnSpPr>
          <p:nvPr/>
        </p:nvCxnSpPr>
        <p:spPr>
          <a:xfrm flipH="1" flipV="1">
            <a:off x="2194555" y="3169626"/>
            <a:ext cx="1676913" cy="15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62F68B-AC73-4C75-8EA2-C2ADA5CE9AFB}"/>
              </a:ext>
            </a:extLst>
          </p:cNvPr>
          <p:cNvCxnSpPr>
            <a:cxnSpLocks/>
          </p:cNvCxnSpPr>
          <p:nvPr/>
        </p:nvCxnSpPr>
        <p:spPr>
          <a:xfrm flipV="1">
            <a:off x="1774429" y="3959905"/>
            <a:ext cx="2035058" cy="36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A76EB6-C485-4FEE-8F87-F6B0EBE61B8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194555" y="4109433"/>
            <a:ext cx="1615445" cy="30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CEEC23-8C37-42FD-9B1A-3BC9BC4CA0C1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2194555" y="5188926"/>
            <a:ext cx="1614932" cy="24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77AAD6-EC43-4D64-BF53-8CA0B1746CAA}"/>
              </a:ext>
            </a:extLst>
          </p:cNvPr>
          <p:cNvCxnSpPr>
            <a:cxnSpLocks/>
          </p:cNvCxnSpPr>
          <p:nvPr/>
        </p:nvCxnSpPr>
        <p:spPr>
          <a:xfrm flipH="1">
            <a:off x="2194555" y="5341326"/>
            <a:ext cx="1614933" cy="31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oter Placeholder 45">
            <a:extLst>
              <a:ext uri="{FF2B5EF4-FFF2-40B4-BE49-F238E27FC236}">
                <a16:creationId xmlns:a16="http://schemas.microsoft.com/office/drawing/2014/main" id="{007DE84C-5769-4585-8310-10EE10EC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NodeJS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5834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Node JS is an open-source, cross platform, java script runtime environment and used to execute Java Script on Server Side.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alibri (Body)"/>
              </a:rPr>
              <a:t>Node JS is also a great web framework for beginners because it works great for data intensive applications like streaming, gaming and real time apps. It leverage the power of JS’s Asynchronous non blocking 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</a:rPr>
              <a:t>As an asynchronous event-driven JavaScript runtime, Node.js is designed to build scalable network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Calibri (Body)"/>
              </a:rPr>
              <a:t>Node JS is a framework which allows us to run JS code outside browser. The main benefit is that a development do not need to learn multiple programming language</a:t>
            </a:r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Calibri (Body)"/>
                <a:hlinkClick r:id="rId3"/>
              </a:rPr>
              <a:t>https://npmjs.com</a:t>
            </a:r>
            <a:endParaRPr lang="en-US" b="0" i="0" dirty="0">
              <a:solidFill>
                <a:srgbClr val="333333"/>
              </a:solidFill>
              <a:effectLst/>
              <a:latin typeface="Calibri (Body)"/>
            </a:endParaRPr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B9A6873E-EDF2-4FDD-9627-3CC933E0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1028" name="Picture 4" descr="Getting started with Node.JS. Hello Everyone, | by Malav Live | Medium">
            <a:extLst>
              <a:ext uri="{FF2B5EF4-FFF2-40B4-BE49-F238E27FC236}">
                <a16:creationId xmlns:a16="http://schemas.microsoft.com/office/drawing/2014/main" id="{7E645B72-833F-460C-86BB-E04E9A52E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2998"/>
            <a:ext cx="5723509" cy="32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ode.js Logo PNG Transparent &amp;amp; SVG Vector - Freebie Supply">
            <a:extLst>
              <a:ext uri="{FF2B5EF4-FFF2-40B4-BE49-F238E27FC236}">
                <a16:creationId xmlns:a16="http://schemas.microsoft.com/office/drawing/2014/main" id="{092C948D-08AE-4FDC-BB08-06346B68E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176" y="146718"/>
            <a:ext cx="1686325" cy="126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636AD4-19C8-42AD-9813-A51EC6B454ED}"/>
              </a:ext>
            </a:extLst>
          </p:cNvPr>
          <p:cNvCxnSpPr/>
          <p:nvPr/>
        </p:nvCxnSpPr>
        <p:spPr>
          <a:xfrm>
            <a:off x="552450" y="5163874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788D6A-961A-46CD-B6F8-5AFB06D79B31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41C4CFDE-006B-4C05-945B-63E9C63142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960A060D-D567-4AD1-95FE-CD511169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8EB70747-E719-4DD1-A7FA-BB61DB443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6">
              <a:extLst>
                <a:ext uri="{FF2B5EF4-FFF2-40B4-BE49-F238E27FC236}">
                  <a16:creationId xmlns:a16="http://schemas.microsoft.com/office/drawing/2014/main" id="{31791F2E-CA07-4CFB-88F9-8775BBBA4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5B6D8AF-816C-4886-8E92-C732C5C7E235}"/>
              </a:ext>
            </a:extLst>
          </p:cNvPr>
          <p:cNvSpPr txBox="1"/>
          <p:nvPr/>
        </p:nvSpPr>
        <p:spPr>
          <a:xfrm>
            <a:off x="2263549" y="5211788"/>
            <a:ext cx="397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 for CSS using jQuery: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myfirstnodejs.js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package.json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2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821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use an external library using node JS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6259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Find the library (module) of your purpose in </a:t>
            </a:r>
            <a:r>
              <a:rPr lang="en-US" i="0" dirty="0" err="1">
                <a:solidFill>
                  <a:srgbClr val="000000"/>
                </a:solidFill>
                <a:effectLst/>
                <a:latin typeface="Calibri (Body)"/>
              </a:rPr>
              <a:t>npmjs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 and check its documentation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We have download this library in local pro</a:t>
            </a:r>
            <a:r>
              <a:rPr lang="en-US" dirty="0">
                <a:solidFill>
                  <a:srgbClr val="000000"/>
                </a:solidFill>
                <a:latin typeface="Calibri (Body)"/>
              </a:rPr>
              <a:t>ject – npm install MODULENAME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alibri (Body)"/>
              </a:rPr>
              <a:t>We need to add all the required module dependencies inside package.json file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We </a:t>
            </a:r>
            <a:r>
              <a:rPr lang="en-US" dirty="0">
                <a:solidFill>
                  <a:srgbClr val="000000"/>
                </a:solidFill>
                <a:latin typeface="Calibri (Body)"/>
              </a:rPr>
              <a:t>only ship our project to other developers/system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In the new system</a:t>
            </a:r>
            <a:r>
              <a:rPr lang="en-US" dirty="0">
                <a:solidFill>
                  <a:srgbClr val="000000"/>
                </a:solidFill>
                <a:latin typeface="Calibri (Body)"/>
              </a:rPr>
              <a:t>, we run npm install It will read all required modules and Automatically download those dependencies.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B9A6873E-EDF2-4FDD-9627-3CC933E0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2" name="AutoShape 4" descr="npm 2 Logo PNG Transparent &amp;amp; SVG Vector - Freebie Supply">
            <a:extLst>
              <a:ext uri="{FF2B5EF4-FFF2-40B4-BE49-F238E27FC236}">
                <a16:creationId xmlns:a16="http://schemas.microsoft.com/office/drawing/2014/main" id="{BBA66F1A-81C9-4CA8-8934-95547EB9AE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385291"/>
            <a:ext cx="1196109" cy="11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8A493-B439-46E0-BF79-36E13E64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865" y="1009999"/>
            <a:ext cx="1371767" cy="1537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6B6A32-B3F7-459C-B83C-8DC0A6A56A1C}"/>
              </a:ext>
            </a:extLst>
          </p:cNvPr>
          <p:cNvSpPr txBox="1"/>
          <p:nvPr/>
        </p:nvSpPr>
        <p:spPr>
          <a:xfrm>
            <a:off x="424873" y="3581400"/>
            <a:ext cx="650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 for package.json</a:t>
            </a:r>
          </a:p>
          <a:p>
            <a:r>
              <a:rPr lang="en-US" dirty="0"/>
              <a:t>npm init </a:t>
            </a:r>
          </a:p>
          <a:p>
            <a:r>
              <a:rPr lang="en-US" dirty="0"/>
              <a:t>Command for run node project</a:t>
            </a:r>
          </a:p>
          <a:p>
            <a:r>
              <a:rPr lang="en-US" dirty="0"/>
              <a:t>node .</a:t>
            </a:r>
          </a:p>
        </p:txBody>
      </p:sp>
      <p:pic>
        <p:nvPicPr>
          <p:cNvPr id="4104" name="Picture 8" descr="Why Problem Solving is Important in the Workplace - TestPartnership">
            <a:extLst>
              <a:ext uri="{FF2B5EF4-FFF2-40B4-BE49-F238E27FC236}">
                <a16:creationId xmlns:a16="http://schemas.microsoft.com/office/drawing/2014/main" id="{B0EA52AF-C837-4796-A2D7-959E0931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993" y="2714353"/>
            <a:ext cx="5381006" cy="29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D14BB3-4D54-453A-B7A5-3365119AE2A4}"/>
              </a:ext>
            </a:extLst>
          </p:cNvPr>
          <p:cNvCxnSpPr/>
          <p:nvPr/>
        </p:nvCxnSpPr>
        <p:spPr>
          <a:xfrm>
            <a:off x="552450" y="5163874"/>
            <a:ext cx="6825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AE0A26-7867-4B3B-911C-BAC0028EB256}"/>
              </a:ext>
            </a:extLst>
          </p:cNvPr>
          <p:cNvGrpSpPr/>
          <p:nvPr/>
        </p:nvGrpSpPr>
        <p:grpSpPr>
          <a:xfrm>
            <a:off x="914400" y="5378862"/>
            <a:ext cx="1094117" cy="994415"/>
            <a:chOff x="1065213" y="827088"/>
            <a:chExt cx="2665413" cy="2422525"/>
          </a:xfrm>
          <a:solidFill>
            <a:schemeClr val="tx2"/>
          </a:solidFill>
        </p:grpSpPr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99FF91F6-4B80-4A6F-A2F7-1F994D176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5213" y="827088"/>
              <a:ext cx="2665413" cy="2422525"/>
            </a:xfrm>
            <a:custGeom>
              <a:avLst/>
              <a:gdLst>
                <a:gd name="T0" fmla="*/ 3117 w 3358"/>
                <a:gd name="T1" fmla="*/ 2809 h 3052"/>
                <a:gd name="T2" fmla="*/ 2969 w 3358"/>
                <a:gd name="T3" fmla="*/ 265 h 3052"/>
                <a:gd name="T4" fmla="*/ 2916 w 3358"/>
                <a:gd name="T5" fmla="*/ 286 h 3052"/>
                <a:gd name="T6" fmla="*/ 2895 w 3358"/>
                <a:gd name="T7" fmla="*/ 339 h 3052"/>
                <a:gd name="T8" fmla="*/ 2905 w 3358"/>
                <a:gd name="T9" fmla="*/ 462 h 3052"/>
                <a:gd name="T10" fmla="*/ 2950 w 3358"/>
                <a:gd name="T11" fmla="*/ 495 h 3052"/>
                <a:gd name="T12" fmla="*/ 3064 w 3358"/>
                <a:gd name="T13" fmla="*/ 495 h 3052"/>
                <a:gd name="T14" fmla="*/ 3107 w 3358"/>
                <a:gd name="T15" fmla="*/ 462 h 3052"/>
                <a:gd name="T16" fmla="*/ 3118 w 3358"/>
                <a:gd name="T17" fmla="*/ 339 h 3052"/>
                <a:gd name="T18" fmla="*/ 3096 w 3358"/>
                <a:gd name="T19" fmla="*/ 286 h 3052"/>
                <a:gd name="T20" fmla="*/ 3043 w 3358"/>
                <a:gd name="T21" fmla="*/ 265 h 3052"/>
                <a:gd name="T22" fmla="*/ 2602 w 3358"/>
                <a:gd name="T23" fmla="*/ 267 h 3052"/>
                <a:gd name="T24" fmla="*/ 2558 w 3358"/>
                <a:gd name="T25" fmla="*/ 302 h 3052"/>
                <a:gd name="T26" fmla="*/ 2548 w 3358"/>
                <a:gd name="T27" fmla="*/ 424 h 3052"/>
                <a:gd name="T28" fmla="*/ 2570 w 3358"/>
                <a:gd name="T29" fmla="*/ 477 h 3052"/>
                <a:gd name="T30" fmla="*/ 2623 w 3358"/>
                <a:gd name="T31" fmla="*/ 498 h 3052"/>
                <a:gd name="T32" fmla="*/ 2735 w 3358"/>
                <a:gd name="T33" fmla="*/ 488 h 3052"/>
                <a:gd name="T34" fmla="*/ 2769 w 3358"/>
                <a:gd name="T35" fmla="*/ 443 h 3052"/>
                <a:gd name="T36" fmla="*/ 2769 w 3358"/>
                <a:gd name="T37" fmla="*/ 319 h 3052"/>
                <a:gd name="T38" fmla="*/ 2735 w 3358"/>
                <a:gd name="T39" fmla="*/ 275 h 3052"/>
                <a:gd name="T40" fmla="*/ 2623 w 3358"/>
                <a:gd name="T41" fmla="*/ 265 h 3052"/>
                <a:gd name="T42" fmla="*/ 2239 w 3358"/>
                <a:gd name="T43" fmla="*/ 275 h 3052"/>
                <a:gd name="T44" fmla="*/ 2204 w 3358"/>
                <a:gd name="T45" fmla="*/ 319 h 3052"/>
                <a:gd name="T46" fmla="*/ 2204 w 3358"/>
                <a:gd name="T47" fmla="*/ 443 h 3052"/>
                <a:gd name="T48" fmla="*/ 2239 w 3358"/>
                <a:gd name="T49" fmla="*/ 488 h 3052"/>
                <a:gd name="T50" fmla="*/ 2351 w 3358"/>
                <a:gd name="T51" fmla="*/ 498 h 3052"/>
                <a:gd name="T52" fmla="*/ 2404 w 3358"/>
                <a:gd name="T53" fmla="*/ 477 h 3052"/>
                <a:gd name="T54" fmla="*/ 2425 w 3358"/>
                <a:gd name="T55" fmla="*/ 424 h 3052"/>
                <a:gd name="T56" fmla="*/ 2415 w 3358"/>
                <a:gd name="T57" fmla="*/ 302 h 3052"/>
                <a:gd name="T58" fmla="*/ 2370 w 3358"/>
                <a:gd name="T59" fmla="*/ 267 h 3052"/>
                <a:gd name="T60" fmla="*/ 202 w 3358"/>
                <a:gd name="T61" fmla="*/ 0 h 3052"/>
                <a:gd name="T62" fmla="*/ 3220 w 3358"/>
                <a:gd name="T63" fmla="*/ 10 h 3052"/>
                <a:gd name="T64" fmla="*/ 3299 w 3358"/>
                <a:gd name="T65" fmla="*/ 59 h 3052"/>
                <a:gd name="T66" fmla="*/ 3348 w 3358"/>
                <a:gd name="T67" fmla="*/ 139 h 3052"/>
                <a:gd name="T68" fmla="*/ 3358 w 3358"/>
                <a:gd name="T69" fmla="*/ 2849 h 3052"/>
                <a:gd name="T70" fmla="*/ 3336 w 3358"/>
                <a:gd name="T71" fmla="*/ 2942 h 3052"/>
                <a:gd name="T72" fmla="*/ 3275 w 3358"/>
                <a:gd name="T73" fmla="*/ 3012 h 3052"/>
                <a:gd name="T74" fmla="*/ 3189 w 3358"/>
                <a:gd name="T75" fmla="*/ 3049 h 3052"/>
                <a:gd name="T76" fmla="*/ 169 w 3358"/>
                <a:gd name="T77" fmla="*/ 3049 h 3052"/>
                <a:gd name="T78" fmla="*/ 82 w 3358"/>
                <a:gd name="T79" fmla="*/ 3012 h 3052"/>
                <a:gd name="T80" fmla="*/ 22 w 3358"/>
                <a:gd name="T81" fmla="*/ 2942 h 3052"/>
                <a:gd name="T82" fmla="*/ 0 w 3358"/>
                <a:gd name="T83" fmla="*/ 2849 h 3052"/>
                <a:gd name="T84" fmla="*/ 10 w 3358"/>
                <a:gd name="T85" fmla="*/ 139 h 3052"/>
                <a:gd name="T86" fmla="*/ 59 w 3358"/>
                <a:gd name="T87" fmla="*/ 59 h 3052"/>
                <a:gd name="T88" fmla="*/ 139 w 3358"/>
                <a:gd name="T89" fmla="*/ 10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58" h="3052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4">
              <a:extLst>
                <a:ext uri="{FF2B5EF4-FFF2-40B4-BE49-F238E27FC236}">
                  <a16:creationId xmlns:a16="http://schemas.microsoft.com/office/drawing/2014/main" id="{2E729E07-21B8-4A5F-B380-821810FA9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1927225"/>
              <a:ext cx="595313" cy="571500"/>
            </a:xfrm>
            <a:custGeom>
              <a:avLst/>
              <a:gdLst>
                <a:gd name="T0" fmla="*/ 646 w 751"/>
                <a:gd name="T1" fmla="*/ 0 h 721"/>
                <a:gd name="T2" fmla="*/ 665 w 751"/>
                <a:gd name="T3" fmla="*/ 2 h 721"/>
                <a:gd name="T4" fmla="*/ 684 w 751"/>
                <a:gd name="T5" fmla="*/ 8 h 721"/>
                <a:gd name="T6" fmla="*/ 702 w 751"/>
                <a:gd name="T7" fmla="*/ 17 h 721"/>
                <a:gd name="T8" fmla="*/ 718 w 751"/>
                <a:gd name="T9" fmla="*/ 30 h 721"/>
                <a:gd name="T10" fmla="*/ 732 w 751"/>
                <a:gd name="T11" fmla="*/ 46 h 721"/>
                <a:gd name="T12" fmla="*/ 742 w 751"/>
                <a:gd name="T13" fmla="*/ 65 h 721"/>
                <a:gd name="T14" fmla="*/ 749 w 751"/>
                <a:gd name="T15" fmla="*/ 84 h 721"/>
                <a:gd name="T16" fmla="*/ 751 w 751"/>
                <a:gd name="T17" fmla="*/ 105 h 721"/>
                <a:gd name="T18" fmla="*/ 751 w 751"/>
                <a:gd name="T19" fmla="*/ 108 h 721"/>
                <a:gd name="T20" fmla="*/ 748 w 751"/>
                <a:gd name="T21" fmla="*/ 132 h 721"/>
                <a:gd name="T22" fmla="*/ 739 w 751"/>
                <a:gd name="T23" fmla="*/ 154 h 721"/>
                <a:gd name="T24" fmla="*/ 727 w 751"/>
                <a:gd name="T25" fmla="*/ 175 h 721"/>
                <a:gd name="T26" fmla="*/ 710 w 751"/>
                <a:gd name="T27" fmla="*/ 191 h 721"/>
                <a:gd name="T28" fmla="*/ 689 w 751"/>
                <a:gd name="T29" fmla="*/ 203 h 721"/>
                <a:gd name="T30" fmla="*/ 351 w 751"/>
                <a:gd name="T31" fmla="*/ 360 h 721"/>
                <a:gd name="T32" fmla="*/ 689 w 751"/>
                <a:gd name="T33" fmla="*/ 518 h 721"/>
                <a:gd name="T34" fmla="*/ 710 w 751"/>
                <a:gd name="T35" fmla="*/ 530 h 721"/>
                <a:gd name="T36" fmla="*/ 727 w 751"/>
                <a:gd name="T37" fmla="*/ 546 h 721"/>
                <a:gd name="T38" fmla="*/ 739 w 751"/>
                <a:gd name="T39" fmla="*/ 567 h 721"/>
                <a:gd name="T40" fmla="*/ 748 w 751"/>
                <a:gd name="T41" fmla="*/ 589 h 721"/>
                <a:gd name="T42" fmla="*/ 751 w 751"/>
                <a:gd name="T43" fmla="*/ 613 h 721"/>
                <a:gd name="T44" fmla="*/ 751 w 751"/>
                <a:gd name="T45" fmla="*/ 616 h 721"/>
                <a:gd name="T46" fmla="*/ 749 w 751"/>
                <a:gd name="T47" fmla="*/ 636 h 721"/>
                <a:gd name="T48" fmla="*/ 742 w 751"/>
                <a:gd name="T49" fmla="*/ 656 h 721"/>
                <a:gd name="T50" fmla="*/ 732 w 751"/>
                <a:gd name="T51" fmla="*/ 675 h 721"/>
                <a:gd name="T52" fmla="*/ 718 w 751"/>
                <a:gd name="T53" fmla="*/ 691 h 721"/>
                <a:gd name="T54" fmla="*/ 702 w 751"/>
                <a:gd name="T55" fmla="*/ 704 h 721"/>
                <a:gd name="T56" fmla="*/ 684 w 751"/>
                <a:gd name="T57" fmla="*/ 712 h 721"/>
                <a:gd name="T58" fmla="*/ 665 w 751"/>
                <a:gd name="T59" fmla="*/ 719 h 721"/>
                <a:gd name="T60" fmla="*/ 646 w 751"/>
                <a:gd name="T61" fmla="*/ 721 h 721"/>
                <a:gd name="T62" fmla="*/ 622 w 751"/>
                <a:gd name="T63" fmla="*/ 718 h 721"/>
                <a:gd name="T64" fmla="*/ 601 w 751"/>
                <a:gd name="T65" fmla="*/ 710 h 721"/>
                <a:gd name="T66" fmla="*/ 61 w 751"/>
                <a:gd name="T67" fmla="*/ 460 h 721"/>
                <a:gd name="T68" fmla="*/ 41 w 751"/>
                <a:gd name="T69" fmla="*/ 447 h 721"/>
                <a:gd name="T70" fmla="*/ 23 w 751"/>
                <a:gd name="T71" fmla="*/ 430 h 721"/>
                <a:gd name="T72" fmla="*/ 11 w 751"/>
                <a:gd name="T73" fmla="*/ 410 h 721"/>
                <a:gd name="T74" fmla="*/ 3 w 751"/>
                <a:gd name="T75" fmla="*/ 387 h 721"/>
                <a:gd name="T76" fmla="*/ 0 w 751"/>
                <a:gd name="T77" fmla="*/ 364 h 721"/>
                <a:gd name="T78" fmla="*/ 0 w 751"/>
                <a:gd name="T79" fmla="*/ 357 h 721"/>
                <a:gd name="T80" fmla="*/ 3 w 751"/>
                <a:gd name="T81" fmla="*/ 332 h 721"/>
                <a:gd name="T82" fmla="*/ 11 w 751"/>
                <a:gd name="T83" fmla="*/ 310 h 721"/>
                <a:gd name="T84" fmla="*/ 23 w 751"/>
                <a:gd name="T85" fmla="*/ 291 h 721"/>
                <a:gd name="T86" fmla="*/ 41 w 751"/>
                <a:gd name="T87" fmla="*/ 274 h 721"/>
                <a:gd name="T88" fmla="*/ 61 w 751"/>
                <a:gd name="T89" fmla="*/ 261 h 721"/>
                <a:gd name="T90" fmla="*/ 601 w 751"/>
                <a:gd name="T91" fmla="*/ 11 h 721"/>
                <a:gd name="T92" fmla="*/ 622 w 751"/>
                <a:gd name="T93" fmla="*/ 3 h 721"/>
                <a:gd name="T94" fmla="*/ 646 w 751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1" h="721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5">
              <a:extLst>
                <a:ext uri="{FF2B5EF4-FFF2-40B4-BE49-F238E27FC236}">
                  <a16:creationId xmlns:a16="http://schemas.microsoft.com/office/drawing/2014/main" id="{714F4181-E9F5-4CEC-848A-44B167BA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1689100"/>
              <a:ext cx="450850" cy="1041400"/>
            </a:xfrm>
            <a:custGeom>
              <a:avLst/>
              <a:gdLst>
                <a:gd name="T0" fmla="*/ 461 w 569"/>
                <a:gd name="T1" fmla="*/ 0 h 1313"/>
                <a:gd name="T2" fmla="*/ 464 w 569"/>
                <a:gd name="T3" fmla="*/ 0 h 1313"/>
                <a:gd name="T4" fmla="*/ 483 w 569"/>
                <a:gd name="T5" fmla="*/ 2 h 1313"/>
                <a:gd name="T6" fmla="*/ 502 w 569"/>
                <a:gd name="T7" fmla="*/ 8 h 1313"/>
                <a:gd name="T8" fmla="*/ 520 w 569"/>
                <a:gd name="T9" fmla="*/ 16 h 1313"/>
                <a:gd name="T10" fmla="*/ 535 w 569"/>
                <a:gd name="T11" fmla="*/ 28 h 1313"/>
                <a:gd name="T12" fmla="*/ 548 w 569"/>
                <a:gd name="T13" fmla="*/ 44 h 1313"/>
                <a:gd name="T14" fmla="*/ 558 w 569"/>
                <a:gd name="T15" fmla="*/ 61 h 1313"/>
                <a:gd name="T16" fmla="*/ 565 w 569"/>
                <a:gd name="T17" fmla="*/ 79 h 1313"/>
                <a:gd name="T18" fmla="*/ 569 w 569"/>
                <a:gd name="T19" fmla="*/ 99 h 1313"/>
                <a:gd name="T20" fmla="*/ 568 w 569"/>
                <a:gd name="T21" fmla="*/ 118 h 1313"/>
                <a:gd name="T22" fmla="*/ 564 w 569"/>
                <a:gd name="T23" fmla="*/ 137 h 1313"/>
                <a:gd name="T24" fmla="*/ 207 w 569"/>
                <a:gd name="T25" fmla="*/ 1241 h 1313"/>
                <a:gd name="T26" fmla="*/ 199 w 569"/>
                <a:gd name="T27" fmla="*/ 1261 h 1313"/>
                <a:gd name="T28" fmla="*/ 186 w 569"/>
                <a:gd name="T29" fmla="*/ 1278 h 1313"/>
                <a:gd name="T30" fmla="*/ 169 w 569"/>
                <a:gd name="T31" fmla="*/ 1293 h 1313"/>
                <a:gd name="T32" fmla="*/ 151 w 569"/>
                <a:gd name="T33" fmla="*/ 1304 h 1313"/>
                <a:gd name="T34" fmla="*/ 130 w 569"/>
                <a:gd name="T35" fmla="*/ 1311 h 1313"/>
                <a:gd name="T36" fmla="*/ 107 w 569"/>
                <a:gd name="T37" fmla="*/ 1313 h 1313"/>
                <a:gd name="T38" fmla="*/ 105 w 569"/>
                <a:gd name="T39" fmla="*/ 1313 h 1313"/>
                <a:gd name="T40" fmla="*/ 85 w 569"/>
                <a:gd name="T41" fmla="*/ 1311 h 1313"/>
                <a:gd name="T42" fmla="*/ 67 w 569"/>
                <a:gd name="T43" fmla="*/ 1306 h 1313"/>
                <a:gd name="T44" fmla="*/ 49 w 569"/>
                <a:gd name="T45" fmla="*/ 1297 h 1313"/>
                <a:gd name="T46" fmla="*/ 33 w 569"/>
                <a:gd name="T47" fmla="*/ 1284 h 1313"/>
                <a:gd name="T48" fmla="*/ 20 w 569"/>
                <a:gd name="T49" fmla="*/ 1270 h 1313"/>
                <a:gd name="T50" fmla="*/ 9 w 569"/>
                <a:gd name="T51" fmla="*/ 1253 h 1313"/>
                <a:gd name="T52" fmla="*/ 3 w 569"/>
                <a:gd name="T53" fmla="*/ 1234 h 1313"/>
                <a:gd name="T54" fmla="*/ 0 w 569"/>
                <a:gd name="T55" fmla="*/ 1215 h 1313"/>
                <a:gd name="T56" fmla="*/ 0 w 569"/>
                <a:gd name="T57" fmla="*/ 1196 h 1313"/>
                <a:gd name="T58" fmla="*/ 4 w 569"/>
                <a:gd name="T59" fmla="*/ 1176 h 1313"/>
                <a:gd name="T60" fmla="*/ 361 w 569"/>
                <a:gd name="T61" fmla="*/ 73 h 1313"/>
                <a:gd name="T62" fmla="*/ 370 w 569"/>
                <a:gd name="T63" fmla="*/ 53 h 1313"/>
                <a:gd name="T64" fmla="*/ 382 w 569"/>
                <a:gd name="T65" fmla="*/ 35 h 1313"/>
                <a:gd name="T66" fmla="*/ 399 w 569"/>
                <a:gd name="T67" fmla="*/ 20 h 1313"/>
                <a:gd name="T68" fmla="*/ 418 w 569"/>
                <a:gd name="T69" fmla="*/ 10 h 1313"/>
                <a:gd name="T70" fmla="*/ 438 w 569"/>
                <a:gd name="T71" fmla="*/ 3 h 1313"/>
                <a:gd name="T72" fmla="*/ 461 w 569"/>
                <a:gd name="T73" fmla="*/ 0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9" h="1313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6">
              <a:extLst>
                <a:ext uri="{FF2B5EF4-FFF2-40B4-BE49-F238E27FC236}">
                  <a16:creationId xmlns:a16="http://schemas.microsoft.com/office/drawing/2014/main" id="{A72C76FF-EAD8-45C8-9E42-196361E0D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1927225"/>
              <a:ext cx="595313" cy="571500"/>
            </a:xfrm>
            <a:custGeom>
              <a:avLst/>
              <a:gdLst>
                <a:gd name="T0" fmla="*/ 105 w 750"/>
                <a:gd name="T1" fmla="*/ 0 h 721"/>
                <a:gd name="T2" fmla="*/ 128 w 750"/>
                <a:gd name="T3" fmla="*/ 3 h 721"/>
                <a:gd name="T4" fmla="*/ 149 w 750"/>
                <a:gd name="T5" fmla="*/ 11 h 721"/>
                <a:gd name="T6" fmla="*/ 690 w 750"/>
                <a:gd name="T7" fmla="*/ 261 h 721"/>
                <a:gd name="T8" fmla="*/ 710 w 750"/>
                <a:gd name="T9" fmla="*/ 274 h 721"/>
                <a:gd name="T10" fmla="*/ 727 w 750"/>
                <a:gd name="T11" fmla="*/ 291 h 721"/>
                <a:gd name="T12" fmla="*/ 740 w 750"/>
                <a:gd name="T13" fmla="*/ 310 h 721"/>
                <a:gd name="T14" fmla="*/ 747 w 750"/>
                <a:gd name="T15" fmla="*/ 332 h 721"/>
                <a:gd name="T16" fmla="*/ 750 w 750"/>
                <a:gd name="T17" fmla="*/ 357 h 721"/>
                <a:gd name="T18" fmla="*/ 750 w 750"/>
                <a:gd name="T19" fmla="*/ 364 h 721"/>
                <a:gd name="T20" fmla="*/ 747 w 750"/>
                <a:gd name="T21" fmla="*/ 389 h 721"/>
                <a:gd name="T22" fmla="*/ 740 w 750"/>
                <a:gd name="T23" fmla="*/ 410 h 721"/>
                <a:gd name="T24" fmla="*/ 727 w 750"/>
                <a:gd name="T25" fmla="*/ 430 h 721"/>
                <a:gd name="T26" fmla="*/ 710 w 750"/>
                <a:gd name="T27" fmla="*/ 447 h 721"/>
                <a:gd name="T28" fmla="*/ 690 w 750"/>
                <a:gd name="T29" fmla="*/ 460 h 721"/>
                <a:gd name="T30" fmla="*/ 149 w 750"/>
                <a:gd name="T31" fmla="*/ 710 h 721"/>
                <a:gd name="T32" fmla="*/ 128 w 750"/>
                <a:gd name="T33" fmla="*/ 718 h 721"/>
                <a:gd name="T34" fmla="*/ 105 w 750"/>
                <a:gd name="T35" fmla="*/ 721 h 721"/>
                <a:gd name="T36" fmla="*/ 85 w 750"/>
                <a:gd name="T37" fmla="*/ 719 h 721"/>
                <a:gd name="T38" fmla="*/ 67 w 750"/>
                <a:gd name="T39" fmla="*/ 712 h 721"/>
                <a:gd name="T40" fmla="*/ 48 w 750"/>
                <a:gd name="T41" fmla="*/ 704 h 721"/>
                <a:gd name="T42" fmla="*/ 32 w 750"/>
                <a:gd name="T43" fmla="*/ 691 h 721"/>
                <a:gd name="T44" fmla="*/ 19 w 750"/>
                <a:gd name="T45" fmla="*/ 675 h 721"/>
                <a:gd name="T46" fmla="*/ 9 w 750"/>
                <a:gd name="T47" fmla="*/ 656 h 721"/>
                <a:gd name="T48" fmla="*/ 2 w 750"/>
                <a:gd name="T49" fmla="*/ 636 h 721"/>
                <a:gd name="T50" fmla="*/ 0 w 750"/>
                <a:gd name="T51" fmla="*/ 616 h 721"/>
                <a:gd name="T52" fmla="*/ 0 w 750"/>
                <a:gd name="T53" fmla="*/ 613 h 721"/>
                <a:gd name="T54" fmla="*/ 2 w 750"/>
                <a:gd name="T55" fmla="*/ 589 h 721"/>
                <a:gd name="T56" fmla="*/ 11 w 750"/>
                <a:gd name="T57" fmla="*/ 567 h 721"/>
                <a:gd name="T58" fmla="*/ 24 w 750"/>
                <a:gd name="T59" fmla="*/ 546 h 721"/>
                <a:gd name="T60" fmla="*/ 40 w 750"/>
                <a:gd name="T61" fmla="*/ 530 h 721"/>
                <a:gd name="T62" fmla="*/ 60 w 750"/>
                <a:gd name="T63" fmla="*/ 518 h 721"/>
                <a:gd name="T64" fmla="*/ 399 w 750"/>
                <a:gd name="T65" fmla="*/ 360 h 721"/>
                <a:gd name="T66" fmla="*/ 60 w 750"/>
                <a:gd name="T67" fmla="*/ 203 h 721"/>
                <a:gd name="T68" fmla="*/ 40 w 750"/>
                <a:gd name="T69" fmla="*/ 191 h 721"/>
                <a:gd name="T70" fmla="*/ 24 w 750"/>
                <a:gd name="T71" fmla="*/ 175 h 721"/>
                <a:gd name="T72" fmla="*/ 11 w 750"/>
                <a:gd name="T73" fmla="*/ 154 h 721"/>
                <a:gd name="T74" fmla="*/ 2 w 750"/>
                <a:gd name="T75" fmla="*/ 132 h 721"/>
                <a:gd name="T76" fmla="*/ 0 w 750"/>
                <a:gd name="T77" fmla="*/ 108 h 721"/>
                <a:gd name="T78" fmla="*/ 0 w 750"/>
                <a:gd name="T79" fmla="*/ 105 h 721"/>
                <a:gd name="T80" fmla="*/ 2 w 750"/>
                <a:gd name="T81" fmla="*/ 84 h 721"/>
                <a:gd name="T82" fmla="*/ 9 w 750"/>
                <a:gd name="T83" fmla="*/ 65 h 721"/>
                <a:gd name="T84" fmla="*/ 19 w 750"/>
                <a:gd name="T85" fmla="*/ 46 h 721"/>
                <a:gd name="T86" fmla="*/ 32 w 750"/>
                <a:gd name="T87" fmla="*/ 30 h 721"/>
                <a:gd name="T88" fmla="*/ 48 w 750"/>
                <a:gd name="T89" fmla="*/ 17 h 721"/>
                <a:gd name="T90" fmla="*/ 67 w 750"/>
                <a:gd name="T91" fmla="*/ 8 h 721"/>
                <a:gd name="T92" fmla="*/ 85 w 750"/>
                <a:gd name="T93" fmla="*/ 2 h 721"/>
                <a:gd name="T94" fmla="*/ 105 w 750"/>
                <a:gd name="T95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0" h="721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6505690-EF71-4627-9ED2-479786C1BE25}"/>
              </a:ext>
            </a:extLst>
          </p:cNvPr>
          <p:cNvSpPr txBox="1"/>
          <p:nvPr/>
        </p:nvSpPr>
        <p:spPr>
          <a:xfrm>
            <a:off x="2263549" y="5211788"/>
            <a:ext cx="397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code link for CSS using jQuery: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myfirstnodejs.js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reuse.js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1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Uses of NodeJS</a:t>
            </a:r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B9A6873E-EDF2-4FDD-9627-3CC933E0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3800F1-02D7-4D17-AF81-C458E166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74" y="1861673"/>
            <a:ext cx="4608554" cy="315743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48D800D-4F02-4772-8228-C5D683BD3A98}"/>
              </a:ext>
            </a:extLst>
          </p:cNvPr>
          <p:cNvSpPr/>
          <p:nvPr/>
        </p:nvSpPr>
        <p:spPr>
          <a:xfrm>
            <a:off x="2356116" y="1423056"/>
            <a:ext cx="1172454" cy="117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EECB6A-2E31-46FB-BA81-F30F6377997A}"/>
              </a:ext>
            </a:extLst>
          </p:cNvPr>
          <p:cNvSpPr/>
          <p:nvPr/>
        </p:nvSpPr>
        <p:spPr>
          <a:xfrm>
            <a:off x="3872532" y="1117264"/>
            <a:ext cx="1172454" cy="117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4958C5-3774-449F-850F-B7414208BDD1}"/>
              </a:ext>
            </a:extLst>
          </p:cNvPr>
          <p:cNvSpPr/>
          <p:nvPr/>
        </p:nvSpPr>
        <p:spPr>
          <a:xfrm>
            <a:off x="3872532" y="5394974"/>
            <a:ext cx="1172454" cy="117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8C507B-6279-4692-8479-762423245A9F}"/>
              </a:ext>
            </a:extLst>
          </p:cNvPr>
          <p:cNvSpPr/>
          <p:nvPr/>
        </p:nvSpPr>
        <p:spPr>
          <a:xfrm>
            <a:off x="866572" y="4133733"/>
            <a:ext cx="1172454" cy="117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577C77-A56E-4686-A68C-A3F9513D9243}"/>
              </a:ext>
            </a:extLst>
          </p:cNvPr>
          <p:cNvSpPr/>
          <p:nvPr/>
        </p:nvSpPr>
        <p:spPr>
          <a:xfrm>
            <a:off x="5195406" y="4153167"/>
            <a:ext cx="1172454" cy="117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F25AD8-B196-4F79-82C5-F4D036A0BC88}"/>
              </a:ext>
            </a:extLst>
          </p:cNvPr>
          <p:cNvSpPr/>
          <p:nvPr/>
        </p:nvSpPr>
        <p:spPr>
          <a:xfrm>
            <a:off x="866572" y="2367995"/>
            <a:ext cx="1172454" cy="117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57FCAD-9DF2-4BFE-8DB5-2A799AC2C33E}"/>
              </a:ext>
            </a:extLst>
          </p:cNvPr>
          <p:cNvSpPr/>
          <p:nvPr/>
        </p:nvSpPr>
        <p:spPr>
          <a:xfrm>
            <a:off x="5123261" y="2367995"/>
            <a:ext cx="1172454" cy="117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A6FB5701-33D8-4BE3-A8A5-921C72297E9F}"/>
              </a:ext>
            </a:extLst>
          </p:cNvPr>
          <p:cNvSpPr>
            <a:spLocks/>
          </p:cNvSpPr>
          <p:nvPr/>
        </p:nvSpPr>
        <p:spPr bwMode="auto">
          <a:xfrm>
            <a:off x="3984238" y="5177985"/>
            <a:ext cx="460674" cy="452438"/>
          </a:xfrm>
          <a:custGeom>
            <a:avLst/>
            <a:gdLst>
              <a:gd name="T0" fmla="*/ 62 w 283"/>
              <a:gd name="T1" fmla="*/ 285 h 285"/>
              <a:gd name="T2" fmla="*/ 0 w 283"/>
              <a:gd name="T3" fmla="*/ 222 h 285"/>
              <a:gd name="T4" fmla="*/ 221 w 283"/>
              <a:gd name="T5" fmla="*/ 0 h 285"/>
              <a:gd name="T6" fmla="*/ 283 w 283"/>
              <a:gd name="T7" fmla="*/ 63 h 285"/>
              <a:gd name="T8" fmla="*/ 62 w 283"/>
              <a:gd name="T9" fmla="*/ 285 h 285"/>
              <a:gd name="connsiteX0" fmla="*/ 2445 w 10254"/>
              <a:gd name="connsiteY0" fmla="*/ 10000 h 10000"/>
              <a:gd name="connsiteX1" fmla="*/ 0 w 10254"/>
              <a:gd name="connsiteY1" fmla="*/ 8126 h 10000"/>
              <a:gd name="connsiteX2" fmla="*/ 8063 w 10254"/>
              <a:gd name="connsiteY2" fmla="*/ 0 h 10000"/>
              <a:gd name="connsiteX3" fmla="*/ 10254 w 10254"/>
              <a:gd name="connsiteY3" fmla="*/ 2211 h 10000"/>
              <a:gd name="connsiteX4" fmla="*/ 2445 w 10254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4" h="10000">
                <a:moveTo>
                  <a:pt x="2445" y="10000"/>
                </a:moveTo>
                <a:lnTo>
                  <a:pt x="0" y="8126"/>
                </a:lnTo>
                <a:lnTo>
                  <a:pt x="8063" y="0"/>
                </a:lnTo>
                <a:lnTo>
                  <a:pt x="10254" y="2211"/>
                </a:lnTo>
                <a:lnTo>
                  <a:pt x="2445" y="1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D8B70AF-A581-43FF-A379-937851FA4800}"/>
              </a:ext>
            </a:extLst>
          </p:cNvPr>
          <p:cNvSpPr/>
          <p:nvPr/>
        </p:nvSpPr>
        <p:spPr>
          <a:xfrm>
            <a:off x="4196752" y="2209358"/>
            <a:ext cx="274057" cy="139701"/>
          </a:xfrm>
          <a:custGeom>
            <a:avLst/>
            <a:gdLst>
              <a:gd name="connsiteX0" fmla="*/ 0 w 274057"/>
              <a:gd name="connsiteY0" fmla="*/ 0 h 139701"/>
              <a:gd name="connsiteX1" fmla="*/ 274056 w 274057"/>
              <a:gd name="connsiteY1" fmla="*/ 1 h 139701"/>
              <a:gd name="connsiteX2" fmla="*/ 274057 w 274057"/>
              <a:gd name="connsiteY2" fmla="*/ 139701 h 139701"/>
              <a:gd name="connsiteX3" fmla="*/ 137962 w 274057"/>
              <a:gd name="connsiteY3" fmla="*/ 139701 h 13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057" h="139701">
                <a:moveTo>
                  <a:pt x="0" y="0"/>
                </a:moveTo>
                <a:lnTo>
                  <a:pt x="274056" y="1"/>
                </a:lnTo>
                <a:lnTo>
                  <a:pt x="274057" y="139701"/>
                </a:lnTo>
                <a:lnTo>
                  <a:pt x="137962" y="1397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A7FF9FE-9FCE-422A-A299-2222BF3DC5AA}"/>
              </a:ext>
            </a:extLst>
          </p:cNvPr>
          <p:cNvSpPr/>
          <p:nvPr/>
        </p:nvSpPr>
        <p:spPr>
          <a:xfrm rot="18756897">
            <a:off x="5140824" y="3133958"/>
            <a:ext cx="156358" cy="260807"/>
          </a:xfrm>
          <a:custGeom>
            <a:avLst/>
            <a:gdLst>
              <a:gd name="connsiteX0" fmla="*/ 156358 w 156358"/>
              <a:gd name="connsiteY0" fmla="*/ 8035 h 425256"/>
              <a:gd name="connsiteX1" fmla="*/ 138980 w 156358"/>
              <a:gd name="connsiteY1" fmla="*/ 425256 h 425256"/>
              <a:gd name="connsiteX2" fmla="*/ 0 w 156358"/>
              <a:gd name="connsiteY2" fmla="*/ 417221 h 425256"/>
              <a:gd name="connsiteX3" fmla="*/ 17378 w 156358"/>
              <a:gd name="connsiteY3" fmla="*/ 0 h 42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58" h="425256">
                <a:moveTo>
                  <a:pt x="156358" y="8035"/>
                </a:moveTo>
                <a:lnTo>
                  <a:pt x="138980" y="425256"/>
                </a:lnTo>
                <a:lnTo>
                  <a:pt x="0" y="417221"/>
                </a:lnTo>
                <a:lnTo>
                  <a:pt x="17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140CB5BC-28C3-43D7-BEB5-B0319B54D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974" y="4484248"/>
            <a:ext cx="139700" cy="2428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42BC5FD6-856F-4C46-A050-346A85D90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024" y="5328798"/>
            <a:ext cx="307975" cy="13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4EA90E-6819-4D53-8FCA-1BD605CCED26}"/>
              </a:ext>
            </a:extLst>
          </p:cNvPr>
          <p:cNvSpPr/>
          <p:nvPr/>
        </p:nvSpPr>
        <p:spPr>
          <a:xfrm rot="16200000">
            <a:off x="1753305" y="4312004"/>
            <a:ext cx="319361" cy="219348"/>
          </a:xfrm>
          <a:custGeom>
            <a:avLst/>
            <a:gdLst>
              <a:gd name="connsiteX0" fmla="*/ 319361 w 319361"/>
              <a:gd name="connsiteY0" fmla="*/ 98425 h 219348"/>
              <a:gd name="connsiteX1" fmla="*/ 198260 w 319361"/>
              <a:gd name="connsiteY1" fmla="*/ 219348 h 219348"/>
              <a:gd name="connsiteX2" fmla="*/ 0 w 319361"/>
              <a:gd name="connsiteY2" fmla="*/ 219348 h 219348"/>
              <a:gd name="connsiteX3" fmla="*/ 219348 w 319361"/>
              <a:gd name="connsiteY3" fmla="*/ 0 h 219348"/>
              <a:gd name="connsiteX4" fmla="*/ 319361 w 319361"/>
              <a:gd name="connsiteY4" fmla="*/ 98425 h 21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361" h="219348">
                <a:moveTo>
                  <a:pt x="319361" y="98425"/>
                </a:moveTo>
                <a:lnTo>
                  <a:pt x="198260" y="219348"/>
                </a:lnTo>
                <a:lnTo>
                  <a:pt x="0" y="219348"/>
                </a:lnTo>
                <a:lnTo>
                  <a:pt x="219348" y="0"/>
                </a:lnTo>
                <a:lnTo>
                  <a:pt x="319361" y="984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8" name="Rectangle 31">
            <a:extLst>
              <a:ext uri="{FF2B5EF4-FFF2-40B4-BE49-F238E27FC236}">
                <a16:creationId xmlns:a16="http://schemas.microsoft.com/office/drawing/2014/main" id="{7E167C19-8758-44B3-9C09-37291D5AE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124" y="2948366"/>
            <a:ext cx="139700" cy="2452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23B1617A-03D1-40DD-9611-49E54AAE2FD6}"/>
              </a:ext>
            </a:extLst>
          </p:cNvPr>
          <p:cNvSpPr>
            <a:spLocks/>
          </p:cNvSpPr>
          <p:nvPr/>
        </p:nvSpPr>
        <p:spPr bwMode="auto">
          <a:xfrm>
            <a:off x="2889161" y="2079185"/>
            <a:ext cx="252413" cy="249238"/>
          </a:xfrm>
          <a:custGeom>
            <a:avLst/>
            <a:gdLst>
              <a:gd name="T0" fmla="*/ 63 w 159"/>
              <a:gd name="T1" fmla="*/ 157 h 157"/>
              <a:gd name="T2" fmla="*/ 0 w 159"/>
              <a:gd name="T3" fmla="*/ 95 h 157"/>
              <a:gd name="T4" fmla="*/ 96 w 159"/>
              <a:gd name="T5" fmla="*/ 0 h 157"/>
              <a:gd name="T6" fmla="*/ 159 w 159"/>
              <a:gd name="T7" fmla="*/ 62 h 157"/>
              <a:gd name="T8" fmla="*/ 63 w 159"/>
              <a:gd name="T9" fmla="*/ 157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157">
                <a:moveTo>
                  <a:pt x="63" y="157"/>
                </a:moveTo>
                <a:lnTo>
                  <a:pt x="0" y="95"/>
                </a:lnTo>
                <a:lnTo>
                  <a:pt x="96" y="0"/>
                </a:lnTo>
                <a:lnTo>
                  <a:pt x="159" y="62"/>
                </a:lnTo>
                <a:lnTo>
                  <a:pt x="63" y="15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B5D4B7-0CA1-4EB8-A7FE-0739A83C4F89}"/>
              </a:ext>
            </a:extLst>
          </p:cNvPr>
          <p:cNvSpPr txBox="1"/>
          <p:nvPr/>
        </p:nvSpPr>
        <p:spPr>
          <a:xfrm>
            <a:off x="3909939" y="1462687"/>
            <a:ext cx="103864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Web Server (express)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DC1B15-962B-4843-84C0-C5C19EE3BDD9}"/>
              </a:ext>
            </a:extLst>
          </p:cNvPr>
          <p:cNvSpPr txBox="1"/>
          <p:nvPr/>
        </p:nvSpPr>
        <p:spPr>
          <a:xfrm>
            <a:off x="2690569" y="3530754"/>
            <a:ext cx="1799539" cy="55399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defRPr/>
            </a:pPr>
            <a:r>
              <a:rPr lang="en-US" sz="3000" b="1" kern="0" dirty="0">
                <a:latin typeface="Calibri (Body)"/>
                <a:ea typeface="Open Sans" panose="020B0606030504020204" pitchFamily="34" charset="0"/>
                <a:cs typeface="Open Sans" panose="020B0606030504020204" pitchFamily="34" charset="0"/>
              </a:rPr>
              <a:t>Uses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0BAF84-9E11-4BDD-8295-C53B5D7980C3}"/>
              </a:ext>
            </a:extLst>
          </p:cNvPr>
          <p:cNvSpPr txBox="1"/>
          <p:nvPr/>
        </p:nvSpPr>
        <p:spPr>
          <a:xfrm>
            <a:off x="5141824" y="2834357"/>
            <a:ext cx="103864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DB lookup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A60C44-6156-4CD1-8457-F41821C5A718}"/>
              </a:ext>
            </a:extLst>
          </p:cNvPr>
          <p:cNvSpPr txBox="1"/>
          <p:nvPr/>
        </p:nvSpPr>
        <p:spPr>
          <a:xfrm>
            <a:off x="5179608" y="4489908"/>
            <a:ext cx="103864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Host a Web 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E65231-1F09-40A2-91F1-C9ECB4FEF796}"/>
              </a:ext>
            </a:extLst>
          </p:cNvPr>
          <p:cNvSpPr txBox="1"/>
          <p:nvPr/>
        </p:nvSpPr>
        <p:spPr>
          <a:xfrm>
            <a:off x="829160" y="2795361"/>
            <a:ext cx="103864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Send Emails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80912A-902B-4435-B68D-3D5A197AC72B}"/>
              </a:ext>
            </a:extLst>
          </p:cNvPr>
          <p:cNvSpPr txBox="1"/>
          <p:nvPr/>
        </p:nvSpPr>
        <p:spPr>
          <a:xfrm>
            <a:off x="954170" y="4587931"/>
            <a:ext cx="1038640" cy="15126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200" dirty="0"/>
              <a:t>Automation</a:t>
            </a:r>
            <a:endParaRPr lang="en-US" sz="1200" kern="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B1A41F-CB83-4617-B64B-A06061BF1A9D}"/>
              </a:ext>
            </a:extLst>
          </p:cNvPr>
          <p:cNvSpPr txBox="1"/>
          <p:nvPr/>
        </p:nvSpPr>
        <p:spPr>
          <a:xfrm>
            <a:off x="1958886" y="1406160"/>
            <a:ext cx="1167127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1200" dirty="0"/>
              <a:t>Build Backend Application Logic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392DEC-96F1-43DC-B3CA-7F533CBA18AC}"/>
              </a:ext>
            </a:extLst>
          </p:cNvPr>
          <p:cNvSpPr txBox="1"/>
          <p:nvPr/>
        </p:nvSpPr>
        <p:spPr>
          <a:xfrm>
            <a:off x="2158704" y="5762449"/>
            <a:ext cx="103864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/>
              <a:t>Output to the user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8B57E4-6302-4595-970F-EEB5CD49DC5D}"/>
              </a:ext>
            </a:extLst>
          </p:cNvPr>
          <p:cNvSpPr txBox="1"/>
          <p:nvPr/>
        </p:nvSpPr>
        <p:spPr>
          <a:xfrm>
            <a:off x="3909939" y="5714751"/>
            <a:ext cx="1116205" cy="44672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200" dirty="0"/>
              <a:t>Use its eco-system like PDF, EXCEL, EMAIL</a:t>
            </a:r>
            <a:endParaRPr lang="en-US" sz="1200" kern="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D2570EE-12C8-4E55-841D-83614C7EB032}"/>
              </a:ext>
            </a:extLst>
          </p:cNvPr>
          <p:cNvSpPr/>
          <p:nvPr/>
        </p:nvSpPr>
        <p:spPr>
          <a:xfrm rot="10800000">
            <a:off x="4040731" y="2200678"/>
            <a:ext cx="388528" cy="1624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Freeform 20">
            <a:extLst>
              <a:ext uri="{FF2B5EF4-FFF2-40B4-BE49-F238E27FC236}">
                <a16:creationId xmlns:a16="http://schemas.microsoft.com/office/drawing/2014/main" id="{129FC99F-DA95-4EBB-9F39-32E7C3778827}"/>
              </a:ext>
            </a:extLst>
          </p:cNvPr>
          <p:cNvSpPr>
            <a:spLocks/>
          </p:cNvSpPr>
          <p:nvPr/>
        </p:nvSpPr>
        <p:spPr bwMode="auto">
          <a:xfrm>
            <a:off x="3824199" y="1064773"/>
            <a:ext cx="1365250" cy="2174875"/>
          </a:xfrm>
          <a:custGeom>
            <a:avLst/>
            <a:gdLst>
              <a:gd name="T0" fmla="*/ 725 w 782"/>
              <a:gd name="T1" fmla="*/ 1245 h 1245"/>
              <a:gd name="T2" fmla="*/ 111 w 782"/>
              <a:gd name="T3" fmla="*/ 631 h 1245"/>
              <a:gd name="T4" fmla="*/ 104 w 782"/>
              <a:gd name="T5" fmla="*/ 623 h 1245"/>
              <a:gd name="T6" fmla="*/ 0 w 782"/>
              <a:gd name="T7" fmla="*/ 368 h 1245"/>
              <a:gd name="T8" fmla="*/ 368 w 782"/>
              <a:gd name="T9" fmla="*/ 0 h 1245"/>
              <a:gd name="T10" fmla="*/ 735 w 782"/>
              <a:gd name="T11" fmla="*/ 368 h 1245"/>
              <a:gd name="T12" fmla="*/ 368 w 782"/>
              <a:gd name="T13" fmla="*/ 735 h 1245"/>
              <a:gd name="T14" fmla="*/ 368 w 782"/>
              <a:gd name="T15" fmla="*/ 655 h 1245"/>
              <a:gd name="T16" fmla="*/ 655 w 782"/>
              <a:gd name="T17" fmla="*/ 368 h 1245"/>
              <a:gd name="T18" fmla="*/ 368 w 782"/>
              <a:gd name="T19" fmla="*/ 80 h 1245"/>
              <a:gd name="T20" fmla="*/ 80 w 782"/>
              <a:gd name="T21" fmla="*/ 368 h 1245"/>
              <a:gd name="T22" fmla="*/ 161 w 782"/>
              <a:gd name="T23" fmla="*/ 568 h 1245"/>
              <a:gd name="T24" fmla="*/ 162 w 782"/>
              <a:gd name="T25" fmla="*/ 568 h 1245"/>
              <a:gd name="T26" fmla="*/ 169 w 782"/>
              <a:gd name="T27" fmla="*/ 575 h 1245"/>
              <a:gd name="T28" fmla="*/ 782 w 782"/>
              <a:gd name="T29" fmla="*/ 1189 h 1245"/>
              <a:gd name="T30" fmla="*/ 725 w 782"/>
              <a:gd name="T31" fmla="*/ 1245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82" h="1245">
                <a:moveTo>
                  <a:pt x="725" y="1245"/>
                </a:moveTo>
                <a:cubicBezTo>
                  <a:pt x="111" y="631"/>
                  <a:pt x="111" y="631"/>
                  <a:pt x="111" y="631"/>
                </a:cubicBezTo>
                <a:cubicBezTo>
                  <a:pt x="104" y="623"/>
                  <a:pt x="104" y="623"/>
                  <a:pt x="104" y="623"/>
                </a:cubicBezTo>
                <a:cubicBezTo>
                  <a:pt x="37" y="554"/>
                  <a:pt x="0" y="463"/>
                  <a:pt x="0" y="368"/>
                </a:cubicBezTo>
                <a:cubicBezTo>
                  <a:pt x="0" y="165"/>
                  <a:pt x="165" y="0"/>
                  <a:pt x="368" y="0"/>
                </a:cubicBezTo>
                <a:cubicBezTo>
                  <a:pt x="570" y="0"/>
                  <a:pt x="735" y="165"/>
                  <a:pt x="735" y="368"/>
                </a:cubicBezTo>
                <a:cubicBezTo>
                  <a:pt x="735" y="570"/>
                  <a:pt x="570" y="735"/>
                  <a:pt x="368" y="735"/>
                </a:cubicBezTo>
                <a:cubicBezTo>
                  <a:pt x="368" y="655"/>
                  <a:pt x="368" y="655"/>
                  <a:pt x="368" y="655"/>
                </a:cubicBezTo>
                <a:cubicBezTo>
                  <a:pt x="526" y="655"/>
                  <a:pt x="655" y="526"/>
                  <a:pt x="655" y="368"/>
                </a:cubicBezTo>
                <a:cubicBezTo>
                  <a:pt x="655" y="209"/>
                  <a:pt x="526" y="80"/>
                  <a:pt x="368" y="80"/>
                </a:cubicBezTo>
                <a:cubicBezTo>
                  <a:pt x="209" y="80"/>
                  <a:pt x="80" y="209"/>
                  <a:pt x="80" y="368"/>
                </a:cubicBezTo>
                <a:cubicBezTo>
                  <a:pt x="80" y="443"/>
                  <a:pt x="109" y="514"/>
                  <a:pt x="161" y="568"/>
                </a:cubicBezTo>
                <a:cubicBezTo>
                  <a:pt x="162" y="568"/>
                  <a:pt x="162" y="568"/>
                  <a:pt x="162" y="568"/>
                </a:cubicBezTo>
                <a:cubicBezTo>
                  <a:pt x="169" y="575"/>
                  <a:pt x="169" y="575"/>
                  <a:pt x="169" y="575"/>
                </a:cubicBezTo>
                <a:cubicBezTo>
                  <a:pt x="782" y="1189"/>
                  <a:pt x="782" y="1189"/>
                  <a:pt x="782" y="1189"/>
                </a:cubicBezTo>
                <a:lnTo>
                  <a:pt x="725" y="12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1ACE9C-41F5-40FD-A401-985872F50CB3}"/>
              </a:ext>
            </a:extLst>
          </p:cNvPr>
          <p:cNvSpPr/>
          <p:nvPr/>
        </p:nvSpPr>
        <p:spPr>
          <a:xfrm rot="13469028">
            <a:off x="4949652" y="3103416"/>
            <a:ext cx="388528" cy="1624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50EE54BF-EFF7-43AB-81B8-A99C261B6E9E}"/>
              </a:ext>
            </a:extLst>
          </p:cNvPr>
          <p:cNvSpPr>
            <a:spLocks/>
          </p:cNvSpPr>
          <p:nvPr/>
        </p:nvSpPr>
        <p:spPr bwMode="auto">
          <a:xfrm>
            <a:off x="5071974" y="2315723"/>
            <a:ext cx="1284288" cy="2168525"/>
          </a:xfrm>
          <a:custGeom>
            <a:avLst/>
            <a:gdLst>
              <a:gd name="T0" fmla="*/ 80 w 735"/>
              <a:gd name="T1" fmla="*/ 1242 h 1242"/>
              <a:gd name="T2" fmla="*/ 0 w 735"/>
              <a:gd name="T3" fmla="*/ 1242 h 1242"/>
              <a:gd name="T4" fmla="*/ 0 w 735"/>
              <a:gd name="T5" fmla="*/ 367 h 1242"/>
              <a:gd name="T6" fmla="*/ 368 w 735"/>
              <a:gd name="T7" fmla="*/ 0 h 1242"/>
              <a:gd name="T8" fmla="*/ 735 w 735"/>
              <a:gd name="T9" fmla="*/ 367 h 1242"/>
              <a:gd name="T10" fmla="*/ 368 w 735"/>
              <a:gd name="T11" fmla="*/ 735 h 1242"/>
              <a:gd name="T12" fmla="*/ 101 w 735"/>
              <a:gd name="T13" fmla="*/ 620 h 1242"/>
              <a:gd name="T14" fmla="*/ 159 w 735"/>
              <a:gd name="T15" fmla="*/ 565 h 1242"/>
              <a:gd name="T16" fmla="*/ 368 w 735"/>
              <a:gd name="T17" fmla="*/ 655 h 1242"/>
              <a:gd name="T18" fmla="*/ 655 w 735"/>
              <a:gd name="T19" fmla="*/ 367 h 1242"/>
              <a:gd name="T20" fmla="*/ 368 w 735"/>
              <a:gd name="T21" fmla="*/ 80 h 1242"/>
              <a:gd name="T22" fmla="*/ 80 w 735"/>
              <a:gd name="T23" fmla="*/ 367 h 1242"/>
              <a:gd name="T24" fmla="*/ 80 w 735"/>
              <a:gd name="T25" fmla="*/ 1242 h 1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35" h="1242">
                <a:moveTo>
                  <a:pt x="80" y="1242"/>
                </a:moveTo>
                <a:cubicBezTo>
                  <a:pt x="0" y="1242"/>
                  <a:pt x="0" y="1242"/>
                  <a:pt x="0" y="1242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165"/>
                  <a:pt x="165" y="0"/>
                  <a:pt x="368" y="0"/>
                </a:cubicBezTo>
                <a:cubicBezTo>
                  <a:pt x="570" y="0"/>
                  <a:pt x="735" y="165"/>
                  <a:pt x="735" y="367"/>
                </a:cubicBezTo>
                <a:cubicBezTo>
                  <a:pt x="735" y="570"/>
                  <a:pt x="570" y="735"/>
                  <a:pt x="368" y="735"/>
                </a:cubicBezTo>
                <a:cubicBezTo>
                  <a:pt x="266" y="735"/>
                  <a:pt x="171" y="694"/>
                  <a:pt x="101" y="620"/>
                </a:cubicBezTo>
                <a:cubicBezTo>
                  <a:pt x="159" y="565"/>
                  <a:pt x="159" y="565"/>
                  <a:pt x="159" y="565"/>
                </a:cubicBezTo>
                <a:cubicBezTo>
                  <a:pt x="214" y="623"/>
                  <a:pt x="288" y="655"/>
                  <a:pt x="368" y="655"/>
                </a:cubicBezTo>
                <a:cubicBezTo>
                  <a:pt x="526" y="655"/>
                  <a:pt x="655" y="526"/>
                  <a:pt x="655" y="367"/>
                </a:cubicBezTo>
                <a:cubicBezTo>
                  <a:pt x="655" y="209"/>
                  <a:pt x="526" y="80"/>
                  <a:pt x="368" y="80"/>
                </a:cubicBezTo>
                <a:cubicBezTo>
                  <a:pt x="209" y="80"/>
                  <a:pt x="80" y="209"/>
                  <a:pt x="80" y="367"/>
                </a:cubicBezTo>
                <a:lnTo>
                  <a:pt x="80" y="12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9CC24F1-FDF1-4C60-9715-1B95EDE9AD1C}"/>
              </a:ext>
            </a:extLst>
          </p:cNvPr>
          <p:cNvSpPr/>
          <p:nvPr/>
        </p:nvSpPr>
        <p:spPr>
          <a:xfrm rot="16200000">
            <a:off x="4949653" y="4416295"/>
            <a:ext cx="388528" cy="1624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 22">
            <a:extLst>
              <a:ext uri="{FF2B5EF4-FFF2-40B4-BE49-F238E27FC236}">
                <a16:creationId xmlns:a16="http://schemas.microsoft.com/office/drawing/2014/main" id="{3A0B415D-7234-4043-AC61-9F014C3C0F2B}"/>
              </a:ext>
            </a:extLst>
          </p:cNvPr>
          <p:cNvSpPr>
            <a:spLocks/>
          </p:cNvSpPr>
          <p:nvPr/>
        </p:nvSpPr>
        <p:spPr bwMode="auto">
          <a:xfrm>
            <a:off x="4178211" y="4074673"/>
            <a:ext cx="2178050" cy="1371600"/>
          </a:xfrm>
          <a:custGeom>
            <a:avLst/>
            <a:gdLst>
              <a:gd name="T0" fmla="*/ 57 w 1247"/>
              <a:gd name="T1" fmla="*/ 786 h 786"/>
              <a:gd name="T2" fmla="*/ 0 w 1247"/>
              <a:gd name="T3" fmla="*/ 729 h 786"/>
              <a:gd name="T4" fmla="*/ 609 w 1247"/>
              <a:gd name="T5" fmla="*/ 118 h 786"/>
              <a:gd name="T6" fmla="*/ 879 w 1247"/>
              <a:gd name="T7" fmla="*/ 0 h 786"/>
              <a:gd name="T8" fmla="*/ 1247 w 1247"/>
              <a:gd name="T9" fmla="*/ 367 h 786"/>
              <a:gd name="T10" fmla="*/ 879 w 1247"/>
              <a:gd name="T11" fmla="*/ 735 h 786"/>
              <a:gd name="T12" fmla="*/ 512 w 1247"/>
              <a:gd name="T13" fmla="*/ 367 h 786"/>
              <a:gd name="T14" fmla="*/ 592 w 1247"/>
              <a:gd name="T15" fmla="*/ 367 h 786"/>
              <a:gd name="T16" fmla="*/ 879 w 1247"/>
              <a:gd name="T17" fmla="*/ 655 h 786"/>
              <a:gd name="T18" fmla="*/ 1167 w 1247"/>
              <a:gd name="T19" fmla="*/ 367 h 786"/>
              <a:gd name="T20" fmla="*/ 879 w 1247"/>
              <a:gd name="T21" fmla="*/ 80 h 786"/>
              <a:gd name="T22" fmla="*/ 667 w 1247"/>
              <a:gd name="T23" fmla="*/ 173 h 786"/>
              <a:gd name="T24" fmla="*/ 666 w 1247"/>
              <a:gd name="T25" fmla="*/ 174 h 786"/>
              <a:gd name="T26" fmla="*/ 57 w 1247"/>
              <a:gd name="T27" fmla="*/ 786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47" h="786">
                <a:moveTo>
                  <a:pt x="57" y="786"/>
                </a:moveTo>
                <a:cubicBezTo>
                  <a:pt x="0" y="729"/>
                  <a:pt x="0" y="729"/>
                  <a:pt x="0" y="729"/>
                </a:cubicBezTo>
                <a:cubicBezTo>
                  <a:pt x="609" y="118"/>
                  <a:pt x="609" y="118"/>
                  <a:pt x="609" y="118"/>
                </a:cubicBezTo>
                <a:cubicBezTo>
                  <a:pt x="678" y="43"/>
                  <a:pt x="777" y="0"/>
                  <a:pt x="879" y="0"/>
                </a:cubicBezTo>
                <a:cubicBezTo>
                  <a:pt x="1082" y="0"/>
                  <a:pt x="1247" y="165"/>
                  <a:pt x="1247" y="367"/>
                </a:cubicBezTo>
                <a:cubicBezTo>
                  <a:pt x="1247" y="570"/>
                  <a:pt x="1082" y="735"/>
                  <a:pt x="879" y="735"/>
                </a:cubicBezTo>
                <a:cubicBezTo>
                  <a:pt x="676" y="735"/>
                  <a:pt x="512" y="570"/>
                  <a:pt x="512" y="367"/>
                </a:cubicBezTo>
                <a:cubicBezTo>
                  <a:pt x="592" y="367"/>
                  <a:pt x="592" y="367"/>
                  <a:pt x="592" y="367"/>
                </a:cubicBezTo>
                <a:cubicBezTo>
                  <a:pt x="592" y="526"/>
                  <a:pt x="720" y="655"/>
                  <a:pt x="879" y="655"/>
                </a:cubicBezTo>
                <a:cubicBezTo>
                  <a:pt x="1038" y="655"/>
                  <a:pt x="1167" y="526"/>
                  <a:pt x="1167" y="367"/>
                </a:cubicBezTo>
                <a:cubicBezTo>
                  <a:pt x="1167" y="209"/>
                  <a:pt x="1038" y="80"/>
                  <a:pt x="879" y="80"/>
                </a:cubicBezTo>
                <a:cubicBezTo>
                  <a:pt x="799" y="80"/>
                  <a:pt x="722" y="114"/>
                  <a:pt x="667" y="173"/>
                </a:cubicBezTo>
                <a:cubicBezTo>
                  <a:pt x="666" y="174"/>
                  <a:pt x="666" y="174"/>
                  <a:pt x="666" y="174"/>
                </a:cubicBezTo>
                <a:lnTo>
                  <a:pt x="57" y="7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A5717D9-7600-4240-9460-65A2D686E7ED}"/>
              </a:ext>
            </a:extLst>
          </p:cNvPr>
          <p:cNvSpPr/>
          <p:nvPr/>
        </p:nvSpPr>
        <p:spPr>
          <a:xfrm rot="18900000">
            <a:off x="4020468" y="5328439"/>
            <a:ext cx="388528" cy="1624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Freeform 28">
            <a:extLst>
              <a:ext uri="{FF2B5EF4-FFF2-40B4-BE49-F238E27FC236}">
                <a16:creationId xmlns:a16="http://schemas.microsoft.com/office/drawing/2014/main" id="{B6EC2032-8559-4AAD-A822-19C44D74B85A}"/>
              </a:ext>
            </a:extLst>
          </p:cNvPr>
          <p:cNvSpPr>
            <a:spLocks/>
          </p:cNvSpPr>
          <p:nvPr/>
        </p:nvSpPr>
        <p:spPr bwMode="auto">
          <a:xfrm>
            <a:off x="2936786" y="5328798"/>
            <a:ext cx="2170113" cy="1282700"/>
          </a:xfrm>
          <a:custGeom>
            <a:avLst/>
            <a:gdLst>
              <a:gd name="T0" fmla="*/ 876 w 1243"/>
              <a:gd name="T1" fmla="*/ 735 h 735"/>
              <a:gd name="T2" fmla="*/ 508 w 1243"/>
              <a:gd name="T3" fmla="*/ 367 h 735"/>
              <a:gd name="T4" fmla="*/ 607 w 1243"/>
              <a:gd name="T5" fmla="*/ 117 h 735"/>
              <a:gd name="T6" fmla="*/ 665 w 1243"/>
              <a:gd name="T7" fmla="*/ 171 h 735"/>
              <a:gd name="T8" fmla="*/ 588 w 1243"/>
              <a:gd name="T9" fmla="*/ 367 h 735"/>
              <a:gd name="T10" fmla="*/ 876 w 1243"/>
              <a:gd name="T11" fmla="*/ 655 h 735"/>
              <a:gd name="T12" fmla="*/ 1163 w 1243"/>
              <a:gd name="T13" fmla="*/ 367 h 735"/>
              <a:gd name="T14" fmla="*/ 876 w 1243"/>
              <a:gd name="T15" fmla="*/ 80 h 735"/>
              <a:gd name="T16" fmla="*/ 0 w 1243"/>
              <a:gd name="T17" fmla="*/ 80 h 735"/>
              <a:gd name="T18" fmla="*/ 0 w 1243"/>
              <a:gd name="T19" fmla="*/ 0 h 735"/>
              <a:gd name="T20" fmla="*/ 876 w 1243"/>
              <a:gd name="T21" fmla="*/ 0 h 735"/>
              <a:gd name="T22" fmla="*/ 1243 w 1243"/>
              <a:gd name="T23" fmla="*/ 367 h 735"/>
              <a:gd name="T24" fmla="*/ 876 w 1243"/>
              <a:gd name="T25" fmla="*/ 735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3" h="735">
                <a:moveTo>
                  <a:pt x="876" y="735"/>
                </a:moveTo>
                <a:cubicBezTo>
                  <a:pt x="673" y="735"/>
                  <a:pt x="508" y="570"/>
                  <a:pt x="508" y="367"/>
                </a:cubicBezTo>
                <a:cubicBezTo>
                  <a:pt x="508" y="274"/>
                  <a:pt x="543" y="185"/>
                  <a:pt x="607" y="117"/>
                </a:cubicBezTo>
                <a:cubicBezTo>
                  <a:pt x="665" y="171"/>
                  <a:pt x="665" y="171"/>
                  <a:pt x="665" y="171"/>
                </a:cubicBezTo>
                <a:cubicBezTo>
                  <a:pt x="615" y="225"/>
                  <a:pt x="588" y="294"/>
                  <a:pt x="588" y="367"/>
                </a:cubicBezTo>
                <a:cubicBezTo>
                  <a:pt x="588" y="526"/>
                  <a:pt x="717" y="655"/>
                  <a:pt x="876" y="655"/>
                </a:cubicBezTo>
                <a:cubicBezTo>
                  <a:pt x="1034" y="655"/>
                  <a:pt x="1163" y="526"/>
                  <a:pt x="1163" y="367"/>
                </a:cubicBezTo>
                <a:cubicBezTo>
                  <a:pt x="1163" y="209"/>
                  <a:pt x="1034" y="80"/>
                  <a:pt x="87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cubicBezTo>
                  <a:pt x="876" y="0"/>
                  <a:pt x="876" y="0"/>
                  <a:pt x="876" y="0"/>
                </a:cubicBezTo>
                <a:cubicBezTo>
                  <a:pt x="1078" y="0"/>
                  <a:pt x="1243" y="165"/>
                  <a:pt x="1243" y="367"/>
                </a:cubicBezTo>
                <a:cubicBezTo>
                  <a:pt x="1243" y="570"/>
                  <a:pt x="1078" y="735"/>
                  <a:pt x="876" y="7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313C33C-FF40-4478-9107-F03ED7F9BF8A}"/>
              </a:ext>
            </a:extLst>
          </p:cNvPr>
          <p:cNvSpPr/>
          <p:nvPr/>
        </p:nvSpPr>
        <p:spPr>
          <a:xfrm>
            <a:off x="2742522" y="5313772"/>
            <a:ext cx="388528" cy="1624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Freeform 26">
            <a:extLst>
              <a:ext uri="{FF2B5EF4-FFF2-40B4-BE49-F238E27FC236}">
                <a16:creationId xmlns:a16="http://schemas.microsoft.com/office/drawing/2014/main" id="{4FBED0BC-FB5F-406B-993A-B02D4A50F02E}"/>
              </a:ext>
            </a:extLst>
          </p:cNvPr>
          <p:cNvSpPr>
            <a:spLocks/>
          </p:cNvSpPr>
          <p:nvPr/>
        </p:nvSpPr>
        <p:spPr bwMode="auto">
          <a:xfrm>
            <a:off x="1974761" y="4433448"/>
            <a:ext cx="1366838" cy="2178050"/>
          </a:xfrm>
          <a:custGeom>
            <a:avLst/>
            <a:gdLst>
              <a:gd name="T0" fmla="*/ 416 w 783"/>
              <a:gd name="T1" fmla="*/ 1247 h 1247"/>
              <a:gd name="T2" fmla="*/ 48 w 783"/>
              <a:gd name="T3" fmla="*/ 879 h 1247"/>
              <a:gd name="T4" fmla="*/ 416 w 783"/>
              <a:gd name="T5" fmla="*/ 512 h 1247"/>
              <a:gd name="T6" fmla="*/ 416 w 783"/>
              <a:gd name="T7" fmla="*/ 592 h 1247"/>
              <a:gd name="T8" fmla="*/ 128 w 783"/>
              <a:gd name="T9" fmla="*/ 879 h 1247"/>
              <a:gd name="T10" fmla="*/ 416 w 783"/>
              <a:gd name="T11" fmla="*/ 1167 h 1247"/>
              <a:gd name="T12" fmla="*/ 703 w 783"/>
              <a:gd name="T13" fmla="*/ 879 h 1247"/>
              <a:gd name="T14" fmla="*/ 616 w 783"/>
              <a:gd name="T15" fmla="*/ 673 h 1247"/>
              <a:gd name="T16" fmla="*/ 615 w 783"/>
              <a:gd name="T17" fmla="*/ 672 h 1247"/>
              <a:gd name="T18" fmla="*/ 0 w 783"/>
              <a:gd name="T19" fmla="*/ 57 h 1247"/>
              <a:gd name="T20" fmla="*/ 56 w 783"/>
              <a:gd name="T21" fmla="*/ 0 h 1247"/>
              <a:gd name="T22" fmla="*/ 672 w 783"/>
              <a:gd name="T23" fmla="*/ 616 h 1247"/>
              <a:gd name="T24" fmla="*/ 783 w 783"/>
              <a:gd name="T25" fmla="*/ 879 h 1247"/>
              <a:gd name="T26" fmla="*/ 416 w 783"/>
              <a:gd name="T27" fmla="*/ 1247 h 1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3" h="1247">
                <a:moveTo>
                  <a:pt x="416" y="1247"/>
                </a:moveTo>
                <a:cubicBezTo>
                  <a:pt x="213" y="1247"/>
                  <a:pt x="48" y="1082"/>
                  <a:pt x="48" y="879"/>
                </a:cubicBezTo>
                <a:cubicBezTo>
                  <a:pt x="48" y="677"/>
                  <a:pt x="213" y="512"/>
                  <a:pt x="416" y="512"/>
                </a:cubicBezTo>
                <a:cubicBezTo>
                  <a:pt x="416" y="592"/>
                  <a:pt x="416" y="592"/>
                  <a:pt x="416" y="592"/>
                </a:cubicBezTo>
                <a:cubicBezTo>
                  <a:pt x="257" y="592"/>
                  <a:pt x="128" y="721"/>
                  <a:pt x="128" y="879"/>
                </a:cubicBezTo>
                <a:cubicBezTo>
                  <a:pt x="128" y="1038"/>
                  <a:pt x="257" y="1167"/>
                  <a:pt x="416" y="1167"/>
                </a:cubicBezTo>
                <a:cubicBezTo>
                  <a:pt x="574" y="1167"/>
                  <a:pt x="703" y="1038"/>
                  <a:pt x="703" y="879"/>
                </a:cubicBezTo>
                <a:cubicBezTo>
                  <a:pt x="703" y="801"/>
                  <a:pt x="672" y="727"/>
                  <a:pt x="616" y="673"/>
                </a:cubicBezTo>
                <a:cubicBezTo>
                  <a:pt x="615" y="672"/>
                  <a:pt x="615" y="672"/>
                  <a:pt x="615" y="672"/>
                </a:cubicBezTo>
                <a:cubicBezTo>
                  <a:pt x="0" y="57"/>
                  <a:pt x="0" y="57"/>
                  <a:pt x="0" y="57"/>
                </a:cubicBezTo>
                <a:cubicBezTo>
                  <a:pt x="56" y="0"/>
                  <a:pt x="56" y="0"/>
                  <a:pt x="56" y="0"/>
                </a:cubicBezTo>
                <a:cubicBezTo>
                  <a:pt x="672" y="616"/>
                  <a:pt x="672" y="616"/>
                  <a:pt x="672" y="616"/>
                </a:cubicBezTo>
                <a:cubicBezTo>
                  <a:pt x="744" y="685"/>
                  <a:pt x="783" y="779"/>
                  <a:pt x="783" y="879"/>
                </a:cubicBezTo>
                <a:cubicBezTo>
                  <a:pt x="783" y="1082"/>
                  <a:pt x="618" y="1247"/>
                  <a:pt x="416" y="124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9CDFD6D-A114-4E7C-8249-796D87BEEB93}"/>
              </a:ext>
            </a:extLst>
          </p:cNvPr>
          <p:cNvSpPr/>
          <p:nvPr/>
        </p:nvSpPr>
        <p:spPr>
          <a:xfrm rot="2654683">
            <a:off x="1843951" y="4422612"/>
            <a:ext cx="388528" cy="1624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Freeform 30">
            <a:extLst>
              <a:ext uri="{FF2B5EF4-FFF2-40B4-BE49-F238E27FC236}">
                <a16:creationId xmlns:a16="http://schemas.microsoft.com/office/drawing/2014/main" id="{AE184F2E-3566-44A3-8F6E-EF080192A043}"/>
              </a:ext>
            </a:extLst>
          </p:cNvPr>
          <p:cNvSpPr>
            <a:spLocks/>
          </p:cNvSpPr>
          <p:nvPr/>
        </p:nvSpPr>
        <p:spPr bwMode="auto">
          <a:xfrm>
            <a:off x="809536" y="3193610"/>
            <a:ext cx="1284288" cy="2166938"/>
          </a:xfrm>
          <a:custGeom>
            <a:avLst/>
            <a:gdLst>
              <a:gd name="T0" fmla="*/ 367 w 735"/>
              <a:gd name="T1" fmla="*/ 1241 h 1241"/>
              <a:gd name="T2" fmla="*/ 0 w 735"/>
              <a:gd name="T3" fmla="*/ 874 h 1241"/>
              <a:gd name="T4" fmla="*/ 367 w 735"/>
              <a:gd name="T5" fmla="*/ 506 h 1241"/>
              <a:gd name="T6" fmla="*/ 629 w 735"/>
              <a:gd name="T7" fmla="*/ 615 h 1241"/>
              <a:gd name="T8" fmla="*/ 572 w 735"/>
              <a:gd name="T9" fmla="*/ 672 h 1241"/>
              <a:gd name="T10" fmla="*/ 367 w 735"/>
              <a:gd name="T11" fmla="*/ 586 h 1241"/>
              <a:gd name="T12" fmla="*/ 80 w 735"/>
              <a:gd name="T13" fmla="*/ 874 h 1241"/>
              <a:gd name="T14" fmla="*/ 367 w 735"/>
              <a:gd name="T15" fmla="*/ 1161 h 1241"/>
              <a:gd name="T16" fmla="*/ 655 w 735"/>
              <a:gd name="T17" fmla="*/ 874 h 1241"/>
              <a:gd name="T18" fmla="*/ 655 w 735"/>
              <a:gd name="T19" fmla="*/ 0 h 1241"/>
              <a:gd name="T20" fmla="*/ 735 w 735"/>
              <a:gd name="T21" fmla="*/ 0 h 1241"/>
              <a:gd name="T22" fmla="*/ 735 w 735"/>
              <a:gd name="T23" fmla="*/ 874 h 1241"/>
              <a:gd name="T24" fmla="*/ 367 w 735"/>
              <a:gd name="T25" fmla="*/ 1241 h 1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35" h="1241">
                <a:moveTo>
                  <a:pt x="367" y="1241"/>
                </a:moveTo>
                <a:cubicBezTo>
                  <a:pt x="165" y="1241"/>
                  <a:pt x="0" y="1077"/>
                  <a:pt x="0" y="874"/>
                </a:cubicBezTo>
                <a:cubicBezTo>
                  <a:pt x="0" y="671"/>
                  <a:pt x="165" y="506"/>
                  <a:pt x="367" y="506"/>
                </a:cubicBezTo>
                <a:cubicBezTo>
                  <a:pt x="466" y="506"/>
                  <a:pt x="559" y="545"/>
                  <a:pt x="629" y="615"/>
                </a:cubicBezTo>
                <a:cubicBezTo>
                  <a:pt x="572" y="672"/>
                  <a:pt x="572" y="672"/>
                  <a:pt x="572" y="672"/>
                </a:cubicBezTo>
                <a:cubicBezTo>
                  <a:pt x="517" y="617"/>
                  <a:pt x="445" y="586"/>
                  <a:pt x="367" y="586"/>
                </a:cubicBezTo>
                <a:cubicBezTo>
                  <a:pt x="209" y="586"/>
                  <a:pt x="80" y="715"/>
                  <a:pt x="80" y="874"/>
                </a:cubicBezTo>
                <a:cubicBezTo>
                  <a:pt x="80" y="1032"/>
                  <a:pt x="209" y="1161"/>
                  <a:pt x="367" y="1161"/>
                </a:cubicBezTo>
                <a:cubicBezTo>
                  <a:pt x="526" y="1161"/>
                  <a:pt x="655" y="1032"/>
                  <a:pt x="655" y="874"/>
                </a:cubicBezTo>
                <a:cubicBezTo>
                  <a:pt x="655" y="0"/>
                  <a:pt x="655" y="0"/>
                  <a:pt x="655" y="0"/>
                </a:cubicBezTo>
                <a:cubicBezTo>
                  <a:pt x="735" y="0"/>
                  <a:pt x="735" y="0"/>
                  <a:pt x="735" y="0"/>
                </a:cubicBezTo>
                <a:cubicBezTo>
                  <a:pt x="735" y="874"/>
                  <a:pt x="735" y="874"/>
                  <a:pt x="735" y="874"/>
                </a:cubicBezTo>
                <a:cubicBezTo>
                  <a:pt x="735" y="1077"/>
                  <a:pt x="570" y="1241"/>
                  <a:pt x="367" y="1241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4541150-58D1-483F-B375-582B472B1394}"/>
              </a:ext>
            </a:extLst>
          </p:cNvPr>
          <p:cNvSpPr/>
          <p:nvPr/>
        </p:nvSpPr>
        <p:spPr>
          <a:xfrm rot="5400000">
            <a:off x="1828396" y="3119435"/>
            <a:ext cx="388528" cy="16240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Freeform 24">
            <a:extLst>
              <a:ext uri="{FF2B5EF4-FFF2-40B4-BE49-F238E27FC236}">
                <a16:creationId xmlns:a16="http://schemas.microsoft.com/office/drawing/2014/main" id="{F387F6CD-3461-4A2C-8E16-FABB0C9CC48F}"/>
              </a:ext>
            </a:extLst>
          </p:cNvPr>
          <p:cNvSpPr>
            <a:spLocks/>
          </p:cNvSpPr>
          <p:nvPr/>
        </p:nvSpPr>
        <p:spPr bwMode="auto">
          <a:xfrm>
            <a:off x="809536" y="2229998"/>
            <a:ext cx="2179638" cy="1370013"/>
          </a:xfrm>
          <a:custGeom>
            <a:avLst/>
            <a:gdLst>
              <a:gd name="T0" fmla="*/ 367 w 1248"/>
              <a:gd name="T1" fmla="*/ 785 h 785"/>
              <a:gd name="T2" fmla="*/ 0 w 1248"/>
              <a:gd name="T3" fmla="*/ 418 h 785"/>
              <a:gd name="T4" fmla="*/ 367 w 1248"/>
              <a:gd name="T5" fmla="*/ 50 h 785"/>
              <a:gd name="T6" fmla="*/ 735 w 1248"/>
              <a:gd name="T7" fmla="*/ 418 h 785"/>
              <a:gd name="T8" fmla="*/ 655 w 1248"/>
              <a:gd name="T9" fmla="*/ 418 h 785"/>
              <a:gd name="T10" fmla="*/ 367 w 1248"/>
              <a:gd name="T11" fmla="*/ 130 h 785"/>
              <a:gd name="T12" fmla="*/ 80 w 1248"/>
              <a:gd name="T13" fmla="*/ 418 h 785"/>
              <a:gd name="T14" fmla="*/ 367 w 1248"/>
              <a:gd name="T15" fmla="*/ 705 h 785"/>
              <a:gd name="T16" fmla="*/ 567 w 1248"/>
              <a:gd name="T17" fmla="*/ 624 h 785"/>
              <a:gd name="T18" fmla="*/ 1191 w 1248"/>
              <a:gd name="T19" fmla="*/ 0 h 785"/>
              <a:gd name="T20" fmla="*/ 1248 w 1248"/>
              <a:gd name="T21" fmla="*/ 57 h 785"/>
              <a:gd name="T22" fmla="*/ 623 w 1248"/>
              <a:gd name="T23" fmla="*/ 681 h 785"/>
              <a:gd name="T24" fmla="*/ 367 w 1248"/>
              <a:gd name="T25" fmla="*/ 785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8" h="785">
                <a:moveTo>
                  <a:pt x="367" y="785"/>
                </a:moveTo>
                <a:cubicBezTo>
                  <a:pt x="165" y="785"/>
                  <a:pt x="0" y="620"/>
                  <a:pt x="0" y="418"/>
                </a:cubicBezTo>
                <a:cubicBezTo>
                  <a:pt x="0" y="215"/>
                  <a:pt x="165" y="50"/>
                  <a:pt x="367" y="50"/>
                </a:cubicBezTo>
                <a:cubicBezTo>
                  <a:pt x="570" y="50"/>
                  <a:pt x="735" y="215"/>
                  <a:pt x="735" y="418"/>
                </a:cubicBezTo>
                <a:cubicBezTo>
                  <a:pt x="655" y="418"/>
                  <a:pt x="655" y="418"/>
                  <a:pt x="655" y="418"/>
                </a:cubicBezTo>
                <a:cubicBezTo>
                  <a:pt x="655" y="259"/>
                  <a:pt x="526" y="130"/>
                  <a:pt x="367" y="130"/>
                </a:cubicBezTo>
                <a:cubicBezTo>
                  <a:pt x="209" y="130"/>
                  <a:pt x="80" y="259"/>
                  <a:pt x="80" y="418"/>
                </a:cubicBezTo>
                <a:cubicBezTo>
                  <a:pt x="80" y="576"/>
                  <a:pt x="209" y="705"/>
                  <a:pt x="367" y="705"/>
                </a:cubicBezTo>
                <a:cubicBezTo>
                  <a:pt x="443" y="705"/>
                  <a:pt x="514" y="676"/>
                  <a:pt x="567" y="624"/>
                </a:cubicBezTo>
                <a:cubicBezTo>
                  <a:pt x="1191" y="0"/>
                  <a:pt x="1191" y="0"/>
                  <a:pt x="1191" y="0"/>
                </a:cubicBezTo>
                <a:cubicBezTo>
                  <a:pt x="1248" y="57"/>
                  <a:pt x="1248" y="57"/>
                  <a:pt x="1248" y="57"/>
                </a:cubicBezTo>
                <a:cubicBezTo>
                  <a:pt x="623" y="681"/>
                  <a:pt x="623" y="681"/>
                  <a:pt x="623" y="681"/>
                </a:cubicBezTo>
                <a:cubicBezTo>
                  <a:pt x="554" y="748"/>
                  <a:pt x="464" y="785"/>
                  <a:pt x="367" y="78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8883754-5D59-4791-9292-53C0CAB9DCAF}"/>
              </a:ext>
            </a:extLst>
          </p:cNvPr>
          <p:cNvSpPr/>
          <p:nvPr/>
        </p:nvSpPr>
        <p:spPr>
          <a:xfrm rot="8121012">
            <a:off x="2761902" y="2194577"/>
            <a:ext cx="388528" cy="15731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480517C-59A4-45CC-9CBF-0857F4D3AF57}"/>
              </a:ext>
            </a:extLst>
          </p:cNvPr>
          <p:cNvSpPr/>
          <p:nvPr/>
        </p:nvSpPr>
        <p:spPr>
          <a:xfrm>
            <a:off x="2060487" y="1064773"/>
            <a:ext cx="2141573" cy="1284288"/>
          </a:xfrm>
          <a:custGeom>
            <a:avLst/>
            <a:gdLst>
              <a:gd name="connsiteX0" fmla="*/ 642783 w 2141573"/>
              <a:gd name="connsiteY0" fmla="*/ 0 h 1284288"/>
              <a:gd name="connsiteX1" fmla="*/ 1285566 w 2141573"/>
              <a:gd name="connsiteY1" fmla="*/ 643018 h 1284288"/>
              <a:gd name="connsiteX2" fmla="*/ 1070723 w 2141573"/>
              <a:gd name="connsiteY2" fmla="*/ 1121786 h 1284288"/>
              <a:gd name="connsiteX3" fmla="*/ 976401 w 2141573"/>
              <a:gd name="connsiteY3" fmla="*/ 1016946 h 1284288"/>
              <a:gd name="connsiteX4" fmla="*/ 1145830 w 2141573"/>
              <a:gd name="connsiteY4" fmla="*/ 643018 h 1284288"/>
              <a:gd name="connsiteX5" fmla="*/ 642783 w 2141573"/>
              <a:gd name="connsiteY5" fmla="*/ 139786 h 1284288"/>
              <a:gd name="connsiteX6" fmla="*/ 139735 w 2141573"/>
              <a:gd name="connsiteY6" fmla="*/ 643018 h 1284288"/>
              <a:gd name="connsiteX7" fmla="*/ 642783 w 2141573"/>
              <a:gd name="connsiteY7" fmla="*/ 1144501 h 1284288"/>
              <a:gd name="connsiteX8" fmla="*/ 1881188 w 2141573"/>
              <a:gd name="connsiteY8" fmla="*/ 1144501 h 1284288"/>
              <a:gd name="connsiteX9" fmla="*/ 1881188 w 2141573"/>
              <a:gd name="connsiteY9" fmla="*/ 1144587 h 1284288"/>
              <a:gd name="connsiteX10" fmla="*/ 2003912 w 2141573"/>
              <a:gd name="connsiteY10" fmla="*/ 1144587 h 1284288"/>
              <a:gd name="connsiteX11" fmla="*/ 2141573 w 2141573"/>
              <a:gd name="connsiteY11" fmla="*/ 1284287 h 1284288"/>
              <a:gd name="connsiteX12" fmla="*/ 1881188 w 2141573"/>
              <a:gd name="connsiteY12" fmla="*/ 1284287 h 1284288"/>
              <a:gd name="connsiteX13" fmla="*/ 1881188 w 2141573"/>
              <a:gd name="connsiteY13" fmla="*/ 1284288 h 1284288"/>
              <a:gd name="connsiteX14" fmla="*/ 642783 w 2141573"/>
              <a:gd name="connsiteY14" fmla="*/ 1284288 h 1284288"/>
              <a:gd name="connsiteX15" fmla="*/ 0 w 2141573"/>
              <a:gd name="connsiteY15" fmla="*/ 643018 h 1284288"/>
              <a:gd name="connsiteX16" fmla="*/ 642783 w 2141573"/>
              <a:gd name="connsiteY16" fmla="*/ 0 h 128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41573" h="1284288">
                <a:moveTo>
                  <a:pt x="642783" y="0"/>
                </a:moveTo>
                <a:cubicBezTo>
                  <a:pt x="997361" y="0"/>
                  <a:pt x="1285566" y="288310"/>
                  <a:pt x="1285566" y="643018"/>
                </a:cubicBezTo>
                <a:cubicBezTo>
                  <a:pt x="1285566" y="824740"/>
                  <a:pt x="1206965" y="999473"/>
                  <a:pt x="1070723" y="1121786"/>
                </a:cubicBezTo>
                <a:cubicBezTo>
                  <a:pt x="976401" y="1016946"/>
                  <a:pt x="976401" y="1016946"/>
                  <a:pt x="976401" y="1016946"/>
                </a:cubicBezTo>
                <a:cubicBezTo>
                  <a:pt x="1084696" y="922590"/>
                  <a:pt x="1145830" y="784551"/>
                  <a:pt x="1145830" y="643018"/>
                </a:cubicBezTo>
                <a:cubicBezTo>
                  <a:pt x="1145830" y="365192"/>
                  <a:pt x="920507" y="139786"/>
                  <a:pt x="642783" y="139786"/>
                </a:cubicBezTo>
                <a:cubicBezTo>
                  <a:pt x="365059" y="139786"/>
                  <a:pt x="139735" y="365192"/>
                  <a:pt x="139735" y="643018"/>
                </a:cubicBezTo>
                <a:cubicBezTo>
                  <a:pt x="139735" y="919096"/>
                  <a:pt x="365059" y="1144501"/>
                  <a:pt x="642783" y="1144501"/>
                </a:cubicBezTo>
                <a:cubicBezTo>
                  <a:pt x="1881188" y="1144501"/>
                  <a:pt x="1881188" y="1144501"/>
                  <a:pt x="1881188" y="1144501"/>
                </a:cubicBezTo>
                <a:lnTo>
                  <a:pt x="1881188" y="1144587"/>
                </a:lnTo>
                <a:lnTo>
                  <a:pt x="2003912" y="1144587"/>
                </a:lnTo>
                <a:lnTo>
                  <a:pt x="2141573" y="1284287"/>
                </a:lnTo>
                <a:lnTo>
                  <a:pt x="1881188" y="1284287"/>
                </a:lnTo>
                <a:lnTo>
                  <a:pt x="1881188" y="1284288"/>
                </a:lnTo>
                <a:cubicBezTo>
                  <a:pt x="642783" y="1284288"/>
                  <a:pt x="642783" y="1284288"/>
                  <a:pt x="642783" y="1284288"/>
                </a:cubicBezTo>
                <a:cubicBezTo>
                  <a:pt x="288204" y="1284288"/>
                  <a:pt x="0" y="995978"/>
                  <a:pt x="0" y="643018"/>
                </a:cubicBezTo>
                <a:cubicBezTo>
                  <a:pt x="0" y="288310"/>
                  <a:pt x="288204" y="0"/>
                  <a:pt x="642783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06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1538</Words>
  <Application>Microsoft Office PowerPoint</Application>
  <PresentationFormat>Widescreen</PresentationFormat>
  <Paragraphs>241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-apple-system</vt:lpstr>
      <vt:lpstr>Arial</vt:lpstr>
      <vt:lpstr>Calibri</vt:lpstr>
      <vt:lpstr>Calibri (Body)</vt:lpstr>
      <vt:lpstr>Calibri Light</vt:lpstr>
      <vt:lpstr>Cooper Black</vt:lpstr>
      <vt:lpstr>Courier New</vt:lpstr>
      <vt:lpstr>Georgia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kuldeep singh shekhawat</cp:lastModifiedBy>
  <cp:revision>198</cp:revision>
  <dcterms:created xsi:type="dcterms:W3CDTF">2021-09-02T13:28:35Z</dcterms:created>
  <dcterms:modified xsi:type="dcterms:W3CDTF">2021-09-09T09:55:13Z</dcterms:modified>
</cp:coreProperties>
</file>